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0"/>
  </p:notesMasterIdLst>
  <p:sldIdLst>
    <p:sldId id="291" r:id="rId2"/>
    <p:sldId id="280" r:id="rId3"/>
    <p:sldId id="328" r:id="rId4"/>
    <p:sldId id="258" r:id="rId5"/>
    <p:sldId id="259" r:id="rId6"/>
    <p:sldId id="297" r:id="rId7"/>
    <p:sldId id="264" r:id="rId8"/>
    <p:sldId id="298" r:id="rId9"/>
    <p:sldId id="292" r:id="rId10"/>
    <p:sldId id="299" r:id="rId11"/>
    <p:sldId id="293" r:id="rId12"/>
    <p:sldId id="300" r:id="rId13"/>
    <p:sldId id="268" r:id="rId14"/>
    <p:sldId id="301" r:id="rId15"/>
    <p:sldId id="294" r:id="rId16"/>
    <p:sldId id="295" r:id="rId17"/>
    <p:sldId id="302" r:id="rId18"/>
    <p:sldId id="296" r:id="rId19"/>
    <p:sldId id="305" r:id="rId20"/>
    <p:sldId id="303" r:id="rId21"/>
    <p:sldId id="306" r:id="rId22"/>
    <p:sldId id="307" r:id="rId23"/>
    <p:sldId id="308" r:id="rId24"/>
    <p:sldId id="310" r:id="rId25"/>
    <p:sldId id="311" r:id="rId26"/>
    <p:sldId id="312" r:id="rId27"/>
    <p:sldId id="313" r:id="rId28"/>
    <p:sldId id="314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206B"/>
    <a:srgbClr val="FFEBBF"/>
    <a:srgbClr val="FFC100"/>
    <a:srgbClr val="BFE9E6"/>
    <a:srgbClr val="00A2B1"/>
    <a:srgbClr val="D7D7F6"/>
    <a:srgbClr val="5B5A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790"/>
    <p:restoredTop sz="96041"/>
  </p:normalViewPr>
  <p:slideViewPr>
    <p:cSldViewPr snapToGrid="0">
      <p:cViewPr varScale="1">
        <p:scale>
          <a:sx n="102" d="100"/>
          <a:sy n="102" d="100"/>
        </p:scale>
        <p:origin x="192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rgbClr val="30206B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AI skills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shade val="7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501-EA41-B331-E28B458697B2}"/>
              </c:ext>
            </c:extLst>
          </c:dPt>
          <c:dPt>
            <c:idx val="1"/>
            <c:bubble3D val="0"/>
            <c:spPr>
              <a:solidFill>
                <a:schemeClr val="accent1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501-EA41-B331-E28B458697B2}"/>
              </c:ext>
            </c:extLst>
          </c:dPt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53</c:v>
                </c:pt>
                <c:pt idx="1">
                  <c:v>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E6-9949-8393-FC084BEF46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6395594007084855"/>
          <c:y val="0.78962893532557754"/>
          <c:w val="0.40463861404543017"/>
          <c:h val="0.1603549177293456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rgbClr val="30206B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26C6F4-A2BD-B44C-93CC-162D83F19211}" type="doc">
      <dgm:prSet loTypeId="urn:microsoft.com/office/officeart/2005/8/layout/chevron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176C791-1F0F-154E-8721-8DA8E8207F6B}">
      <dgm:prSet phldrT="[Text]" custT="1"/>
      <dgm:spPr>
        <a:solidFill>
          <a:srgbClr val="30206B"/>
        </a:solidFill>
        <a:ln>
          <a:noFill/>
        </a:ln>
      </dgm:spPr>
      <dgm:t>
        <a:bodyPr/>
        <a:lstStyle/>
        <a:p>
          <a:r>
            <a:rPr lang="en-US" sz="2800" dirty="0">
              <a:latin typeface="Arial" panose="020B0604020202020204" pitchFamily="34" charset="0"/>
              <a:cs typeface="Arial" panose="020B0604020202020204" pitchFamily="34" charset="0"/>
            </a:rPr>
            <a:t>Now</a:t>
          </a:r>
        </a:p>
      </dgm:t>
    </dgm:pt>
    <dgm:pt modelId="{3169D325-D725-4A42-BC57-A3BDEB16DFEF}" type="parTrans" cxnId="{E0CD0E93-2ACE-F945-A930-60838BBF79C9}">
      <dgm:prSet/>
      <dgm:spPr/>
      <dgm:t>
        <a:bodyPr/>
        <a:lstStyle/>
        <a:p>
          <a:endParaRPr lang="en-US"/>
        </a:p>
      </dgm:t>
    </dgm:pt>
    <dgm:pt modelId="{58EB42D4-DBBA-8C40-919F-BEB783EAB6D7}" type="sibTrans" cxnId="{E0CD0E93-2ACE-F945-A930-60838BBF79C9}">
      <dgm:prSet/>
      <dgm:spPr/>
      <dgm:t>
        <a:bodyPr/>
        <a:lstStyle/>
        <a:p>
          <a:endParaRPr lang="en-US"/>
        </a:p>
      </dgm:t>
    </dgm:pt>
    <dgm:pt modelId="{2A65C193-CEAB-074D-8409-13556CC698C3}">
      <dgm:prSet phldrT="[Text]" custT="1"/>
      <dgm:spPr>
        <a:ln>
          <a:solidFill>
            <a:srgbClr val="30206B"/>
          </a:solidFill>
        </a:ln>
      </dgm:spPr>
      <dgm:t>
        <a:bodyPr/>
        <a:lstStyle/>
        <a:p>
          <a:pPr>
            <a:buFont typeface="Arial" panose="020B0604020202020204" pitchFamily="34" charset="0"/>
            <a:buNone/>
          </a:pPr>
          <a:r>
            <a:rPr lang="en-US" sz="1900" b="1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rPr>
            <a:t>Q1–Q2</a:t>
          </a:r>
        </a:p>
      </dgm:t>
    </dgm:pt>
    <dgm:pt modelId="{586FDEC8-CC86-AA46-BA3B-BD726992A2C4}" type="parTrans" cxnId="{7DFB4622-D981-2A40-B720-15F57E6C3101}">
      <dgm:prSet/>
      <dgm:spPr/>
      <dgm:t>
        <a:bodyPr/>
        <a:lstStyle/>
        <a:p>
          <a:endParaRPr lang="en-US"/>
        </a:p>
      </dgm:t>
    </dgm:pt>
    <dgm:pt modelId="{F849769D-9F8E-194F-93A3-6E6FCB4D3ACE}" type="sibTrans" cxnId="{7DFB4622-D981-2A40-B720-15F57E6C3101}">
      <dgm:prSet/>
      <dgm:spPr/>
      <dgm:t>
        <a:bodyPr/>
        <a:lstStyle/>
        <a:p>
          <a:endParaRPr lang="en-US"/>
        </a:p>
      </dgm:t>
    </dgm:pt>
    <dgm:pt modelId="{DEABDED3-AA51-964B-A440-780B6F41C409}">
      <dgm:prSet phldrT="[Text]" custT="1"/>
      <dgm:spPr>
        <a:solidFill>
          <a:srgbClr val="30206B"/>
        </a:solidFill>
        <a:ln>
          <a:noFill/>
        </a:ln>
      </dgm:spPr>
      <dgm:t>
        <a:bodyPr/>
        <a:lstStyle/>
        <a:p>
          <a:r>
            <a:rPr lang="en-US" sz="2800" dirty="0">
              <a:latin typeface="Arial" panose="020B0604020202020204" pitchFamily="34" charset="0"/>
              <a:cs typeface="Arial" panose="020B0604020202020204" pitchFamily="34" charset="0"/>
            </a:rPr>
            <a:t>Next</a:t>
          </a:r>
        </a:p>
      </dgm:t>
    </dgm:pt>
    <dgm:pt modelId="{E383797B-DE15-2948-AD3F-ACF6548BB0BD}" type="parTrans" cxnId="{D3AC0582-13DA-6846-8DF4-E9CED145793C}">
      <dgm:prSet/>
      <dgm:spPr/>
      <dgm:t>
        <a:bodyPr/>
        <a:lstStyle/>
        <a:p>
          <a:endParaRPr lang="en-US"/>
        </a:p>
      </dgm:t>
    </dgm:pt>
    <dgm:pt modelId="{289A7A17-926D-244D-918F-5EFFCD52B864}" type="sibTrans" cxnId="{D3AC0582-13DA-6846-8DF4-E9CED145793C}">
      <dgm:prSet/>
      <dgm:spPr/>
      <dgm:t>
        <a:bodyPr/>
        <a:lstStyle/>
        <a:p>
          <a:endParaRPr lang="en-US"/>
        </a:p>
      </dgm:t>
    </dgm:pt>
    <dgm:pt modelId="{BBB381CB-1467-D545-911C-009192B6EBFE}">
      <dgm:prSet phldrT="[Text]" custT="1"/>
      <dgm:spPr>
        <a:ln>
          <a:solidFill>
            <a:srgbClr val="30206B"/>
          </a:solidFill>
        </a:ln>
      </dgm:spPr>
      <dgm:t>
        <a:bodyPr/>
        <a:lstStyle/>
        <a:p>
          <a:pPr>
            <a:buFont typeface="Arial" panose="020B0604020202020204" pitchFamily="34" charset="0"/>
            <a:buNone/>
          </a:pPr>
          <a:r>
            <a:rPr lang="en-US" sz="1900" b="1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rPr>
            <a:t>Q3–Q4</a:t>
          </a:r>
          <a:endParaRPr lang="en-US" sz="19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DAB42D1-5B28-E64B-BB67-E110CDC1C5DE}" type="parTrans" cxnId="{55B18F4C-9B0F-E045-80D2-B47348A91B61}">
      <dgm:prSet/>
      <dgm:spPr/>
      <dgm:t>
        <a:bodyPr/>
        <a:lstStyle/>
        <a:p>
          <a:endParaRPr lang="en-US"/>
        </a:p>
      </dgm:t>
    </dgm:pt>
    <dgm:pt modelId="{902DB1C9-095E-C345-8965-B17153B259AD}" type="sibTrans" cxnId="{55B18F4C-9B0F-E045-80D2-B47348A91B61}">
      <dgm:prSet/>
      <dgm:spPr/>
      <dgm:t>
        <a:bodyPr/>
        <a:lstStyle/>
        <a:p>
          <a:endParaRPr lang="en-US"/>
        </a:p>
      </dgm:t>
    </dgm:pt>
    <dgm:pt modelId="{61EF180E-BE84-104E-82FF-718A9B4509B8}">
      <dgm:prSet phldrT="[Text]" custT="1"/>
      <dgm:spPr>
        <a:solidFill>
          <a:srgbClr val="30206B"/>
        </a:solidFill>
        <a:ln>
          <a:noFill/>
        </a:ln>
      </dgm:spPr>
      <dgm:t>
        <a:bodyPr/>
        <a:lstStyle/>
        <a:p>
          <a:r>
            <a:rPr lang="en-US" sz="2800" dirty="0">
              <a:latin typeface="Arial" panose="020B0604020202020204" pitchFamily="34" charset="0"/>
              <a:cs typeface="Arial" panose="020B0604020202020204" pitchFamily="34" charset="0"/>
            </a:rPr>
            <a:t>Later</a:t>
          </a:r>
        </a:p>
      </dgm:t>
    </dgm:pt>
    <dgm:pt modelId="{7327944B-D554-AC4A-BB1E-BE354C2FDC89}" type="parTrans" cxnId="{B3F78FC6-71A4-F845-AADD-7DDA11B28DAD}">
      <dgm:prSet/>
      <dgm:spPr/>
      <dgm:t>
        <a:bodyPr/>
        <a:lstStyle/>
        <a:p>
          <a:endParaRPr lang="en-US"/>
        </a:p>
      </dgm:t>
    </dgm:pt>
    <dgm:pt modelId="{4878041C-A977-8246-AFDA-AB74B6728761}" type="sibTrans" cxnId="{B3F78FC6-71A4-F845-AADD-7DDA11B28DAD}">
      <dgm:prSet/>
      <dgm:spPr/>
      <dgm:t>
        <a:bodyPr/>
        <a:lstStyle/>
        <a:p>
          <a:endParaRPr lang="en-US"/>
        </a:p>
      </dgm:t>
    </dgm:pt>
    <dgm:pt modelId="{F2D1F9DC-B000-CB48-B543-60B69AEE0FCF}">
      <dgm:prSet phldrT="[Text]" custT="1"/>
      <dgm:spPr>
        <a:ln>
          <a:solidFill>
            <a:srgbClr val="30206B"/>
          </a:solidFill>
        </a:ln>
      </dgm:spPr>
      <dgm:t>
        <a:bodyPr/>
        <a:lstStyle/>
        <a:p>
          <a:pPr>
            <a:buFont typeface="Arial" panose="020B0604020202020204" pitchFamily="34" charset="0"/>
            <a:buNone/>
          </a:pPr>
          <a:r>
            <a:rPr lang="en-US" sz="1900" b="1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rPr>
            <a:t>Next year</a:t>
          </a:r>
          <a:endParaRPr lang="en-US" sz="19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B86CF43-A49E-1A4A-A9DD-4A3690B8F5F1}" type="parTrans" cxnId="{545914F1-94C8-E24B-9CF5-BB0EE1F44BB3}">
      <dgm:prSet/>
      <dgm:spPr/>
      <dgm:t>
        <a:bodyPr/>
        <a:lstStyle/>
        <a:p>
          <a:endParaRPr lang="en-US"/>
        </a:p>
      </dgm:t>
    </dgm:pt>
    <dgm:pt modelId="{30393C7B-B38D-6742-A13F-CF7AF25EF1AA}" type="sibTrans" cxnId="{545914F1-94C8-E24B-9CF5-BB0EE1F44BB3}">
      <dgm:prSet/>
      <dgm:spPr/>
      <dgm:t>
        <a:bodyPr/>
        <a:lstStyle/>
        <a:p>
          <a:endParaRPr lang="en-US"/>
        </a:p>
      </dgm:t>
    </dgm:pt>
    <dgm:pt modelId="{9B83792F-7B99-5642-8CF6-E16D249FC7E3}">
      <dgm:prSet phldrT="[Text]" custT="1"/>
      <dgm:spPr>
        <a:ln>
          <a:solidFill>
            <a:srgbClr val="30206B"/>
          </a:solidFill>
        </a:ln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90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rPr>
            <a:t>Roll out Future Skills Talent Assessment across critical roles
Success metric: 100% role coverage and skills gap reporting completed by Q2</a:t>
          </a:r>
        </a:p>
      </dgm:t>
    </dgm:pt>
    <dgm:pt modelId="{0DFBA42D-0D8B-1C4F-8147-6F6314D79B90}" type="parTrans" cxnId="{48CB9A4D-CD29-8C48-ACA2-91F4685CBF82}">
      <dgm:prSet/>
      <dgm:spPr/>
      <dgm:t>
        <a:bodyPr/>
        <a:lstStyle/>
        <a:p>
          <a:endParaRPr lang="en-US"/>
        </a:p>
      </dgm:t>
    </dgm:pt>
    <dgm:pt modelId="{8A6FA530-3DC3-DA4D-A6D1-F1C89A69C5B1}" type="sibTrans" cxnId="{48CB9A4D-CD29-8C48-ACA2-91F4685CBF82}">
      <dgm:prSet/>
      <dgm:spPr/>
      <dgm:t>
        <a:bodyPr/>
        <a:lstStyle/>
        <a:p>
          <a:endParaRPr lang="en-US"/>
        </a:p>
      </dgm:t>
    </dgm:pt>
    <dgm:pt modelId="{E42AB96A-F842-9C4F-A5B3-C53B745C78E8}">
      <dgm:prSet custT="1"/>
      <dgm:spPr/>
      <dgm:t>
        <a:bodyPr/>
        <a:lstStyle/>
        <a:p>
          <a:r>
            <a:rPr lang="en-US" sz="190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rPr>
            <a:t>Implement new Performance Management System
Success metric: 90% adoption by managers by Q4</a:t>
          </a:r>
        </a:p>
      </dgm:t>
    </dgm:pt>
    <dgm:pt modelId="{76E054C8-AC96-A948-B4A3-7196602C97A7}" type="parTrans" cxnId="{0DE0E03A-B755-9B49-BB51-33424B44F037}">
      <dgm:prSet/>
      <dgm:spPr/>
      <dgm:t>
        <a:bodyPr/>
        <a:lstStyle/>
        <a:p>
          <a:endParaRPr lang="en-US"/>
        </a:p>
      </dgm:t>
    </dgm:pt>
    <dgm:pt modelId="{90023C82-48AA-AA45-9903-5EED3B9242BD}" type="sibTrans" cxnId="{0DE0E03A-B755-9B49-BB51-33424B44F037}">
      <dgm:prSet/>
      <dgm:spPr/>
      <dgm:t>
        <a:bodyPr/>
        <a:lstStyle/>
        <a:p>
          <a:endParaRPr lang="en-US"/>
        </a:p>
      </dgm:t>
    </dgm:pt>
    <dgm:pt modelId="{2BCF4F19-0432-B547-A55D-72E2C3E9783B}">
      <dgm:prSet custT="1"/>
      <dgm:spPr/>
      <dgm:t>
        <a:bodyPr/>
        <a:lstStyle/>
        <a:p>
          <a:r>
            <a:rPr lang="en-US" sz="190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rPr>
            <a:t>Roll out AI Upskilling Program
Success metric: 75% of employees complete modules by end of year</a:t>
          </a:r>
        </a:p>
      </dgm:t>
    </dgm:pt>
    <dgm:pt modelId="{3384D056-2359-944F-AB39-029698FD6482}" type="parTrans" cxnId="{187449F3-0C2B-704E-BC06-C49E9913DE63}">
      <dgm:prSet/>
      <dgm:spPr/>
      <dgm:t>
        <a:bodyPr/>
        <a:lstStyle/>
        <a:p>
          <a:endParaRPr lang="en-US"/>
        </a:p>
      </dgm:t>
    </dgm:pt>
    <dgm:pt modelId="{CA41C7EC-482A-D84F-9F34-2B359B7307EF}" type="sibTrans" cxnId="{187449F3-0C2B-704E-BC06-C49E9913DE63}">
      <dgm:prSet/>
      <dgm:spPr/>
      <dgm:t>
        <a:bodyPr/>
        <a:lstStyle/>
        <a:p>
          <a:endParaRPr lang="en-US"/>
        </a:p>
      </dgm:t>
    </dgm:pt>
    <dgm:pt modelId="{D6184971-BB07-794D-83EF-68075F20C88B}" type="pres">
      <dgm:prSet presAssocID="{E326C6F4-A2BD-B44C-93CC-162D83F19211}" presName="linearFlow" presStyleCnt="0">
        <dgm:presLayoutVars>
          <dgm:dir/>
          <dgm:animLvl val="lvl"/>
          <dgm:resizeHandles val="exact"/>
        </dgm:presLayoutVars>
      </dgm:prSet>
      <dgm:spPr/>
    </dgm:pt>
    <dgm:pt modelId="{311D3EC9-1C83-FD4A-BF80-7BB6F35634ED}" type="pres">
      <dgm:prSet presAssocID="{9176C791-1F0F-154E-8721-8DA8E8207F6B}" presName="composite" presStyleCnt="0"/>
      <dgm:spPr/>
    </dgm:pt>
    <dgm:pt modelId="{E2EF14CC-0683-0A44-9164-A0BEA43705D6}" type="pres">
      <dgm:prSet presAssocID="{9176C791-1F0F-154E-8721-8DA8E8207F6B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92283259-756C-7947-B5A0-F6E152A0F6B1}" type="pres">
      <dgm:prSet presAssocID="{9176C791-1F0F-154E-8721-8DA8E8207F6B}" presName="descendantText" presStyleLbl="alignAcc1" presStyleIdx="0" presStyleCnt="3">
        <dgm:presLayoutVars>
          <dgm:bulletEnabled val="1"/>
        </dgm:presLayoutVars>
      </dgm:prSet>
      <dgm:spPr/>
    </dgm:pt>
    <dgm:pt modelId="{5D67BFF0-A4FD-EB4F-9A9B-152CFA6373E9}" type="pres">
      <dgm:prSet presAssocID="{58EB42D4-DBBA-8C40-919F-BEB783EAB6D7}" presName="sp" presStyleCnt="0"/>
      <dgm:spPr/>
    </dgm:pt>
    <dgm:pt modelId="{06FAD614-9E72-EE4C-9474-FEE9EF075387}" type="pres">
      <dgm:prSet presAssocID="{DEABDED3-AA51-964B-A440-780B6F41C409}" presName="composite" presStyleCnt="0"/>
      <dgm:spPr/>
    </dgm:pt>
    <dgm:pt modelId="{4EC6671D-AE4E-7947-9428-5AFDE84C5AEB}" type="pres">
      <dgm:prSet presAssocID="{DEABDED3-AA51-964B-A440-780B6F41C409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AC3766A2-7996-8547-A598-FA3B045ABEAA}" type="pres">
      <dgm:prSet presAssocID="{DEABDED3-AA51-964B-A440-780B6F41C409}" presName="descendantText" presStyleLbl="alignAcc1" presStyleIdx="1" presStyleCnt="3">
        <dgm:presLayoutVars>
          <dgm:bulletEnabled val="1"/>
        </dgm:presLayoutVars>
      </dgm:prSet>
      <dgm:spPr/>
    </dgm:pt>
    <dgm:pt modelId="{6FE6D517-E173-F047-9865-EDDD260405C3}" type="pres">
      <dgm:prSet presAssocID="{289A7A17-926D-244D-918F-5EFFCD52B864}" presName="sp" presStyleCnt="0"/>
      <dgm:spPr/>
    </dgm:pt>
    <dgm:pt modelId="{1F6E6BF3-AF3C-0348-8008-609A6E36937A}" type="pres">
      <dgm:prSet presAssocID="{61EF180E-BE84-104E-82FF-718A9B4509B8}" presName="composite" presStyleCnt="0"/>
      <dgm:spPr/>
    </dgm:pt>
    <dgm:pt modelId="{44981409-AF86-E148-8CEE-450D48559E80}" type="pres">
      <dgm:prSet presAssocID="{61EF180E-BE84-104E-82FF-718A9B4509B8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8D88ED4A-991A-4E46-9374-FFF72FB17CB2}" type="pres">
      <dgm:prSet presAssocID="{61EF180E-BE84-104E-82FF-718A9B4509B8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D6A52300-4889-7249-8B6D-BEACD8124B1D}" type="presOf" srcId="{E326C6F4-A2BD-B44C-93CC-162D83F19211}" destId="{D6184971-BB07-794D-83EF-68075F20C88B}" srcOrd="0" destOrd="0" presId="urn:microsoft.com/office/officeart/2005/8/layout/chevron2"/>
    <dgm:cxn modelId="{63B8130C-C096-454D-93E5-EA1DA1620120}" type="presOf" srcId="{61EF180E-BE84-104E-82FF-718A9B4509B8}" destId="{44981409-AF86-E148-8CEE-450D48559E80}" srcOrd="0" destOrd="0" presId="urn:microsoft.com/office/officeart/2005/8/layout/chevron2"/>
    <dgm:cxn modelId="{42132617-E843-F84D-BB9F-3384688C9494}" type="presOf" srcId="{DEABDED3-AA51-964B-A440-780B6F41C409}" destId="{4EC6671D-AE4E-7947-9428-5AFDE84C5AEB}" srcOrd="0" destOrd="0" presId="urn:microsoft.com/office/officeart/2005/8/layout/chevron2"/>
    <dgm:cxn modelId="{7DFB4622-D981-2A40-B720-15F57E6C3101}" srcId="{9176C791-1F0F-154E-8721-8DA8E8207F6B}" destId="{2A65C193-CEAB-074D-8409-13556CC698C3}" srcOrd="0" destOrd="0" parTransId="{586FDEC8-CC86-AA46-BA3B-BD726992A2C4}" sibTransId="{F849769D-9F8E-194F-93A3-6E6FCB4D3ACE}"/>
    <dgm:cxn modelId="{0DE0E03A-B755-9B49-BB51-33424B44F037}" srcId="{DEABDED3-AA51-964B-A440-780B6F41C409}" destId="{E42AB96A-F842-9C4F-A5B3-C53B745C78E8}" srcOrd="1" destOrd="0" parTransId="{76E054C8-AC96-A948-B4A3-7196602C97A7}" sibTransId="{90023C82-48AA-AA45-9903-5EED3B9242BD}"/>
    <dgm:cxn modelId="{EF9AB43F-0524-D140-9A82-C416C80829F4}" type="presOf" srcId="{F2D1F9DC-B000-CB48-B543-60B69AEE0FCF}" destId="{8D88ED4A-991A-4E46-9374-FFF72FB17CB2}" srcOrd="0" destOrd="0" presId="urn:microsoft.com/office/officeart/2005/8/layout/chevron2"/>
    <dgm:cxn modelId="{FE87E641-DF75-CA43-90C4-A30ADA71C46D}" type="presOf" srcId="{2BCF4F19-0432-B547-A55D-72E2C3E9783B}" destId="{8D88ED4A-991A-4E46-9374-FFF72FB17CB2}" srcOrd="0" destOrd="1" presId="urn:microsoft.com/office/officeart/2005/8/layout/chevron2"/>
    <dgm:cxn modelId="{55B18F4C-9B0F-E045-80D2-B47348A91B61}" srcId="{DEABDED3-AA51-964B-A440-780B6F41C409}" destId="{BBB381CB-1467-D545-911C-009192B6EBFE}" srcOrd="0" destOrd="0" parTransId="{FDAB42D1-5B28-E64B-BB67-E110CDC1C5DE}" sibTransId="{902DB1C9-095E-C345-8965-B17153B259AD}"/>
    <dgm:cxn modelId="{48CB9A4D-CD29-8C48-ACA2-91F4685CBF82}" srcId="{9176C791-1F0F-154E-8721-8DA8E8207F6B}" destId="{9B83792F-7B99-5642-8CF6-E16D249FC7E3}" srcOrd="1" destOrd="0" parTransId="{0DFBA42D-0D8B-1C4F-8147-6F6314D79B90}" sibTransId="{8A6FA530-3DC3-DA4D-A6D1-F1C89A69C5B1}"/>
    <dgm:cxn modelId="{920E696C-1246-3245-97F1-247C7E3D54BA}" type="presOf" srcId="{BBB381CB-1467-D545-911C-009192B6EBFE}" destId="{AC3766A2-7996-8547-A598-FA3B045ABEAA}" srcOrd="0" destOrd="0" presId="urn:microsoft.com/office/officeart/2005/8/layout/chevron2"/>
    <dgm:cxn modelId="{D6CF7C76-4F87-3145-B10A-296EA17129DF}" type="presOf" srcId="{E42AB96A-F842-9C4F-A5B3-C53B745C78E8}" destId="{AC3766A2-7996-8547-A598-FA3B045ABEAA}" srcOrd="0" destOrd="1" presId="urn:microsoft.com/office/officeart/2005/8/layout/chevron2"/>
    <dgm:cxn modelId="{592CB879-3C88-2E42-B410-9DBEDF505C0D}" type="presOf" srcId="{9B83792F-7B99-5642-8CF6-E16D249FC7E3}" destId="{92283259-756C-7947-B5A0-F6E152A0F6B1}" srcOrd="0" destOrd="1" presId="urn:microsoft.com/office/officeart/2005/8/layout/chevron2"/>
    <dgm:cxn modelId="{D3AC0582-13DA-6846-8DF4-E9CED145793C}" srcId="{E326C6F4-A2BD-B44C-93CC-162D83F19211}" destId="{DEABDED3-AA51-964B-A440-780B6F41C409}" srcOrd="1" destOrd="0" parTransId="{E383797B-DE15-2948-AD3F-ACF6548BB0BD}" sibTransId="{289A7A17-926D-244D-918F-5EFFCD52B864}"/>
    <dgm:cxn modelId="{E0CD0E93-2ACE-F945-A930-60838BBF79C9}" srcId="{E326C6F4-A2BD-B44C-93CC-162D83F19211}" destId="{9176C791-1F0F-154E-8721-8DA8E8207F6B}" srcOrd="0" destOrd="0" parTransId="{3169D325-D725-4A42-BC57-A3BDEB16DFEF}" sibTransId="{58EB42D4-DBBA-8C40-919F-BEB783EAB6D7}"/>
    <dgm:cxn modelId="{CD0FCBA3-89CF-FF4C-823C-CF8DE420EFD3}" type="presOf" srcId="{9176C791-1F0F-154E-8721-8DA8E8207F6B}" destId="{E2EF14CC-0683-0A44-9164-A0BEA43705D6}" srcOrd="0" destOrd="0" presId="urn:microsoft.com/office/officeart/2005/8/layout/chevron2"/>
    <dgm:cxn modelId="{B3F78FC6-71A4-F845-AADD-7DDA11B28DAD}" srcId="{E326C6F4-A2BD-B44C-93CC-162D83F19211}" destId="{61EF180E-BE84-104E-82FF-718A9B4509B8}" srcOrd="2" destOrd="0" parTransId="{7327944B-D554-AC4A-BB1E-BE354C2FDC89}" sibTransId="{4878041C-A977-8246-AFDA-AB74B6728761}"/>
    <dgm:cxn modelId="{42D990EB-F42B-994A-A325-79E281BE0E48}" type="presOf" srcId="{2A65C193-CEAB-074D-8409-13556CC698C3}" destId="{92283259-756C-7947-B5A0-F6E152A0F6B1}" srcOrd="0" destOrd="0" presId="urn:microsoft.com/office/officeart/2005/8/layout/chevron2"/>
    <dgm:cxn modelId="{545914F1-94C8-E24B-9CF5-BB0EE1F44BB3}" srcId="{61EF180E-BE84-104E-82FF-718A9B4509B8}" destId="{F2D1F9DC-B000-CB48-B543-60B69AEE0FCF}" srcOrd="0" destOrd="0" parTransId="{EB86CF43-A49E-1A4A-A9DD-4A3690B8F5F1}" sibTransId="{30393C7B-B38D-6742-A13F-CF7AF25EF1AA}"/>
    <dgm:cxn modelId="{187449F3-0C2B-704E-BC06-C49E9913DE63}" srcId="{61EF180E-BE84-104E-82FF-718A9B4509B8}" destId="{2BCF4F19-0432-B547-A55D-72E2C3E9783B}" srcOrd="1" destOrd="0" parTransId="{3384D056-2359-944F-AB39-029698FD6482}" sibTransId="{CA41C7EC-482A-D84F-9F34-2B359B7307EF}"/>
    <dgm:cxn modelId="{AE0ADE49-66AC-C444-9ED3-9002C9BACD0D}" type="presParOf" srcId="{D6184971-BB07-794D-83EF-68075F20C88B}" destId="{311D3EC9-1C83-FD4A-BF80-7BB6F35634ED}" srcOrd="0" destOrd="0" presId="urn:microsoft.com/office/officeart/2005/8/layout/chevron2"/>
    <dgm:cxn modelId="{C5A2C4E8-6D11-BD46-B9C8-A519AC167FE8}" type="presParOf" srcId="{311D3EC9-1C83-FD4A-BF80-7BB6F35634ED}" destId="{E2EF14CC-0683-0A44-9164-A0BEA43705D6}" srcOrd="0" destOrd="0" presId="urn:microsoft.com/office/officeart/2005/8/layout/chevron2"/>
    <dgm:cxn modelId="{1FB8C0BF-3024-3C44-B48E-D451EC9D7976}" type="presParOf" srcId="{311D3EC9-1C83-FD4A-BF80-7BB6F35634ED}" destId="{92283259-756C-7947-B5A0-F6E152A0F6B1}" srcOrd="1" destOrd="0" presId="urn:microsoft.com/office/officeart/2005/8/layout/chevron2"/>
    <dgm:cxn modelId="{DD721AB9-C535-3946-A5A4-1014697A7931}" type="presParOf" srcId="{D6184971-BB07-794D-83EF-68075F20C88B}" destId="{5D67BFF0-A4FD-EB4F-9A9B-152CFA6373E9}" srcOrd="1" destOrd="0" presId="urn:microsoft.com/office/officeart/2005/8/layout/chevron2"/>
    <dgm:cxn modelId="{A6CBC0C4-5224-C245-A39E-A48BBB9115F1}" type="presParOf" srcId="{D6184971-BB07-794D-83EF-68075F20C88B}" destId="{06FAD614-9E72-EE4C-9474-FEE9EF075387}" srcOrd="2" destOrd="0" presId="urn:microsoft.com/office/officeart/2005/8/layout/chevron2"/>
    <dgm:cxn modelId="{35E87F42-D680-0E49-BF99-90D85D0DE48F}" type="presParOf" srcId="{06FAD614-9E72-EE4C-9474-FEE9EF075387}" destId="{4EC6671D-AE4E-7947-9428-5AFDE84C5AEB}" srcOrd="0" destOrd="0" presId="urn:microsoft.com/office/officeart/2005/8/layout/chevron2"/>
    <dgm:cxn modelId="{943A1A17-EEAD-6B45-847F-36D32C6D90DC}" type="presParOf" srcId="{06FAD614-9E72-EE4C-9474-FEE9EF075387}" destId="{AC3766A2-7996-8547-A598-FA3B045ABEAA}" srcOrd="1" destOrd="0" presId="urn:microsoft.com/office/officeart/2005/8/layout/chevron2"/>
    <dgm:cxn modelId="{16D13402-F38C-D147-9E09-C558B6FABF33}" type="presParOf" srcId="{D6184971-BB07-794D-83EF-68075F20C88B}" destId="{6FE6D517-E173-F047-9865-EDDD260405C3}" srcOrd="3" destOrd="0" presId="urn:microsoft.com/office/officeart/2005/8/layout/chevron2"/>
    <dgm:cxn modelId="{52F4F618-316B-1C49-8589-6E9A7E6C6A83}" type="presParOf" srcId="{D6184971-BB07-794D-83EF-68075F20C88B}" destId="{1F6E6BF3-AF3C-0348-8008-609A6E36937A}" srcOrd="4" destOrd="0" presId="urn:microsoft.com/office/officeart/2005/8/layout/chevron2"/>
    <dgm:cxn modelId="{CCBE4E76-68F5-A541-875F-DA3904D000A1}" type="presParOf" srcId="{1F6E6BF3-AF3C-0348-8008-609A6E36937A}" destId="{44981409-AF86-E148-8CEE-450D48559E80}" srcOrd="0" destOrd="0" presId="urn:microsoft.com/office/officeart/2005/8/layout/chevron2"/>
    <dgm:cxn modelId="{ACF34BB8-6C84-D64D-9000-3B84906185F8}" type="presParOf" srcId="{1F6E6BF3-AF3C-0348-8008-609A6E36937A}" destId="{8D88ED4A-991A-4E46-9374-FFF72FB17CB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0A94E90-7FB0-FE46-B028-1E1DA9CAAB01}" type="doc">
      <dgm:prSet loTypeId="urn:microsoft.com/office/officeart/2005/8/layout/process1" loCatId="" qsTypeId="urn:microsoft.com/office/officeart/2005/8/quickstyle/simple1" qsCatId="simple" csTypeId="urn:microsoft.com/office/officeart/2005/8/colors/accent1_2" csCatId="accent1" phldr="1"/>
      <dgm:spPr/>
    </dgm:pt>
    <dgm:pt modelId="{CD69CD9E-4E8D-6C46-A0D6-4FDC3232AAB1}">
      <dgm:prSet phldrT="[Text]" custT="1"/>
      <dgm:spPr>
        <a:solidFill>
          <a:srgbClr val="30206B"/>
        </a:solidFill>
        <a:ln>
          <a:noFill/>
        </a:ln>
      </dgm:spPr>
      <dgm:t>
        <a:bodyPr/>
        <a:lstStyle/>
        <a:p>
          <a:pPr>
            <a:lnSpc>
              <a:spcPct val="90000"/>
            </a:lnSpc>
          </a:pPr>
          <a:r>
            <a:rPr lang="en-US" sz="2200" b="1" dirty="0">
              <a:latin typeface="Arial" panose="020B0604020202020204" pitchFamily="34" charset="0"/>
              <a:cs typeface="Arial" panose="020B0604020202020204" pitchFamily="34" charset="0"/>
            </a:rPr>
            <a:t>Need</a:t>
          </a:r>
        </a:p>
        <a:p>
          <a:pPr>
            <a:lnSpc>
              <a:spcPct val="90000"/>
            </a:lnSpc>
          </a:pPr>
          <a:endParaRPr lang="en-US" sz="1800" b="1" dirty="0">
            <a:latin typeface="Arial" panose="020B0604020202020204" pitchFamily="34" charset="0"/>
            <a:cs typeface="Arial" panose="020B0604020202020204" pitchFamily="34" charset="0"/>
          </a:endParaRPr>
        </a:p>
        <a:p>
          <a:pPr>
            <a:lnSpc>
              <a:spcPts val="1900"/>
            </a:lnSpc>
          </a:pPr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47% of critical roles lack required future-facing skills</a:t>
          </a:r>
        </a:p>
      </dgm:t>
    </dgm:pt>
    <dgm:pt modelId="{79DBEA6E-0137-E944-AE85-8C9400B83684}" type="parTrans" cxnId="{9381BD98-D563-B349-AF79-E756E1A4BCBD}">
      <dgm:prSet/>
      <dgm:spPr/>
      <dgm:t>
        <a:bodyPr/>
        <a:lstStyle/>
        <a:p>
          <a:endParaRPr lang="en-US"/>
        </a:p>
      </dgm:t>
    </dgm:pt>
    <dgm:pt modelId="{07BAB1E9-9702-6744-940A-260E12161ECB}" type="sibTrans" cxnId="{9381BD98-D563-B349-AF79-E756E1A4BCBD}">
      <dgm:prSet/>
      <dgm:spPr/>
      <dgm:t>
        <a:bodyPr/>
        <a:lstStyle/>
        <a:p>
          <a:endParaRPr lang="en-US"/>
        </a:p>
      </dgm:t>
    </dgm:pt>
    <dgm:pt modelId="{FD2ED42B-80DE-7D4C-A2A7-0282EC09335D}">
      <dgm:prSet phldrT="[Text]" custT="1"/>
      <dgm:spPr>
        <a:solidFill>
          <a:srgbClr val="30206B"/>
        </a:solidFill>
        <a:ln>
          <a:noFill/>
        </a:ln>
      </dgm:spPr>
      <dgm:t>
        <a:bodyPr/>
        <a:lstStyle/>
        <a:p>
          <a:pPr>
            <a:lnSpc>
              <a:spcPct val="90000"/>
            </a:lnSpc>
          </a:pPr>
          <a:r>
            <a:rPr lang="en-US" sz="2200" b="1" dirty="0">
              <a:latin typeface="Arial" panose="020B0604020202020204" pitchFamily="34" charset="0"/>
              <a:cs typeface="Arial" panose="020B0604020202020204" pitchFamily="34" charset="0"/>
            </a:rPr>
            <a:t>Initiative</a:t>
          </a:r>
        </a:p>
        <a:p>
          <a:pPr>
            <a:lnSpc>
              <a:spcPct val="90000"/>
            </a:lnSpc>
          </a:pPr>
          <a:endParaRPr lang="en-US" sz="1800" b="1" dirty="0">
            <a:latin typeface="Arial" panose="020B0604020202020204" pitchFamily="34" charset="0"/>
            <a:cs typeface="Arial" panose="020B0604020202020204" pitchFamily="34" charset="0"/>
          </a:endParaRPr>
        </a:p>
        <a:p>
          <a:pPr>
            <a:lnSpc>
              <a:spcPts val="1900"/>
            </a:lnSpc>
          </a:pPr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Launch a targeted upskilling program focused on AI literacy, agile project management, and digital collaboration tools</a:t>
          </a:r>
          <a:endParaRPr lang="en-US" sz="1800" dirty="0"/>
        </a:p>
      </dgm:t>
    </dgm:pt>
    <dgm:pt modelId="{5CF9DF35-ECCF-BB4B-933B-83D016456306}" type="parTrans" cxnId="{0B590480-62C5-954E-A1CD-9DF97D8D9F81}">
      <dgm:prSet/>
      <dgm:spPr/>
      <dgm:t>
        <a:bodyPr/>
        <a:lstStyle/>
        <a:p>
          <a:endParaRPr lang="en-US"/>
        </a:p>
      </dgm:t>
    </dgm:pt>
    <dgm:pt modelId="{9722E096-1466-0A43-8FF7-D679853E0EA4}" type="sibTrans" cxnId="{0B590480-62C5-954E-A1CD-9DF97D8D9F81}">
      <dgm:prSet/>
      <dgm:spPr/>
      <dgm:t>
        <a:bodyPr/>
        <a:lstStyle/>
        <a:p>
          <a:endParaRPr lang="en-US"/>
        </a:p>
      </dgm:t>
    </dgm:pt>
    <dgm:pt modelId="{9CFBDA62-90F2-734F-985C-8F3DF38FC76F}">
      <dgm:prSet phldrT="[Text]" custT="1"/>
      <dgm:spPr>
        <a:solidFill>
          <a:srgbClr val="30206B"/>
        </a:solidFill>
        <a:ln>
          <a:noFill/>
        </a:ln>
      </dgm:spPr>
      <dgm:t>
        <a:bodyPr/>
        <a:lstStyle/>
        <a:p>
          <a:r>
            <a:rPr lang="en-US" sz="2200" b="1" dirty="0">
              <a:latin typeface="Arial" panose="020B0604020202020204" pitchFamily="34" charset="0"/>
              <a:cs typeface="Arial" panose="020B0604020202020204" pitchFamily="34" charset="0"/>
            </a:rPr>
            <a:t>Outcome</a:t>
          </a:r>
        </a:p>
        <a:p>
          <a:endParaRPr lang="en-US" sz="2800" b="1" dirty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70% of targeted employees reach proficiency in priority skills by year-end</a:t>
          </a:r>
          <a:endParaRPr lang="en-US" sz="1800" dirty="0"/>
        </a:p>
      </dgm:t>
    </dgm:pt>
    <dgm:pt modelId="{781AD641-2660-864B-8314-B0C981CF8E08}" type="parTrans" cxnId="{D556C8C8-E92D-7842-B178-AB19F7E7C05E}">
      <dgm:prSet/>
      <dgm:spPr/>
      <dgm:t>
        <a:bodyPr/>
        <a:lstStyle/>
        <a:p>
          <a:endParaRPr lang="en-US"/>
        </a:p>
      </dgm:t>
    </dgm:pt>
    <dgm:pt modelId="{6850D8F0-D19D-3243-977F-86064F9839F1}" type="sibTrans" cxnId="{D556C8C8-E92D-7842-B178-AB19F7E7C05E}">
      <dgm:prSet/>
      <dgm:spPr/>
      <dgm:t>
        <a:bodyPr/>
        <a:lstStyle/>
        <a:p>
          <a:endParaRPr lang="en-US"/>
        </a:p>
      </dgm:t>
    </dgm:pt>
    <dgm:pt modelId="{55B37628-51BC-7747-ACCC-B1E2C2FA8CE3}" type="pres">
      <dgm:prSet presAssocID="{30A94E90-7FB0-FE46-B028-1E1DA9CAAB01}" presName="Name0" presStyleCnt="0">
        <dgm:presLayoutVars>
          <dgm:dir/>
          <dgm:resizeHandles val="exact"/>
        </dgm:presLayoutVars>
      </dgm:prSet>
      <dgm:spPr/>
    </dgm:pt>
    <dgm:pt modelId="{CA2ACADE-C3AF-5841-BB98-F1B699EC00B2}" type="pres">
      <dgm:prSet presAssocID="{CD69CD9E-4E8D-6C46-A0D6-4FDC3232AAB1}" presName="node" presStyleLbl="node1" presStyleIdx="0" presStyleCnt="3" custScaleY="151802">
        <dgm:presLayoutVars>
          <dgm:bulletEnabled val="1"/>
        </dgm:presLayoutVars>
      </dgm:prSet>
      <dgm:spPr/>
    </dgm:pt>
    <dgm:pt modelId="{F4E01C2C-172B-8843-94BF-DE92336EEFC1}" type="pres">
      <dgm:prSet presAssocID="{07BAB1E9-9702-6744-940A-260E12161ECB}" presName="sibTrans" presStyleLbl="sibTrans2D1" presStyleIdx="0" presStyleCnt="2"/>
      <dgm:spPr/>
    </dgm:pt>
    <dgm:pt modelId="{E194307C-0653-BF40-855E-571DFDE41B7E}" type="pres">
      <dgm:prSet presAssocID="{07BAB1E9-9702-6744-940A-260E12161ECB}" presName="connectorText" presStyleLbl="sibTrans2D1" presStyleIdx="0" presStyleCnt="2"/>
      <dgm:spPr/>
    </dgm:pt>
    <dgm:pt modelId="{F98FD289-DC2D-F744-A5A9-E275E6CCA9C6}" type="pres">
      <dgm:prSet presAssocID="{FD2ED42B-80DE-7D4C-A2A7-0282EC09335D}" presName="node" presStyleLbl="node1" presStyleIdx="1" presStyleCnt="3" custScaleY="151802">
        <dgm:presLayoutVars>
          <dgm:bulletEnabled val="1"/>
        </dgm:presLayoutVars>
      </dgm:prSet>
      <dgm:spPr/>
    </dgm:pt>
    <dgm:pt modelId="{D99E30A5-98EE-3046-9AA3-A3196B4CE66E}" type="pres">
      <dgm:prSet presAssocID="{9722E096-1466-0A43-8FF7-D679853E0EA4}" presName="sibTrans" presStyleLbl="sibTrans2D1" presStyleIdx="1" presStyleCnt="2"/>
      <dgm:spPr/>
    </dgm:pt>
    <dgm:pt modelId="{63D99F4A-10BC-2F41-9D19-EF92F92654B4}" type="pres">
      <dgm:prSet presAssocID="{9722E096-1466-0A43-8FF7-D679853E0EA4}" presName="connectorText" presStyleLbl="sibTrans2D1" presStyleIdx="1" presStyleCnt="2"/>
      <dgm:spPr/>
    </dgm:pt>
    <dgm:pt modelId="{D6173191-0AE6-9B4A-BBFA-9C27B0517279}" type="pres">
      <dgm:prSet presAssocID="{9CFBDA62-90F2-734F-985C-8F3DF38FC76F}" presName="node" presStyleLbl="node1" presStyleIdx="2" presStyleCnt="3" custScaleY="151802">
        <dgm:presLayoutVars>
          <dgm:bulletEnabled val="1"/>
        </dgm:presLayoutVars>
      </dgm:prSet>
      <dgm:spPr/>
    </dgm:pt>
  </dgm:ptLst>
  <dgm:cxnLst>
    <dgm:cxn modelId="{8AA8DD1D-D621-2444-B115-7F3D8004ED7C}" type="presOf" srcId="{9CFBDA62-90F2-734F-985C-8F3DF38FC76F}" destId="{D6173191-0AE6-9B4A-BBFA-9C27B0517279}" srcOrd="0" destOrd="0" presId="urn:microsoft.com/office/officeart/2005/8/layout/process1"/>
    <dgm:cxn modelId="{A666012C-F5FC-944C-8737-7D57DBD1FF62}" type="presOf" srcId="{FD2ED42B-80DE-7D4C-A2A7-0282EC09335D}" destId="{F98FD289-DC2D-F744-A5A9-E275E6CCA9C6}" srcOrd="0" destOrd="0" presId="urn:microsoft.com/office/officeart/2005/8/layout/process1"/>
    <dgm:cxn modelId="{224F6962-261D-4144-8990-92D404AD831F}" type="presOf" srcId="{30A94E90-7FB0-FE46-B028-1E1DA9CAAB01}" destId="{55B37628-51BC-7747-ACCC-B1E2C2FA8CE3}" srcOrd="0" destOrd="0" presId="urn:microsoft.com/office/officeart/2005/8/layout/process1"/>
    <dgm:cxn modelId="{90B81C77-6DAA-2544-938B-BF68B448E8B0}" type="presOf" srcId="{CD69CD9E-4E8D-6C46-A0D6-4FDC3232AAB1}" destId="{CA2ACADE-C3AF-5841-BB98-F1B699EC00B2}" srcOrd="0" destOrd="0" presId="urn:microsoft.com/office/officeart/2005/8/layout/process1"/>
    <dgm:cxn modelId="{0B590480-62C5-954E-A1CD-9DF97D8D9F81}" srcId="{30A94E90-7FB0-FE46-B028-1E1DA9CAAB01}" destId="{FD2ED42B-80DE-7D4C-A2A7-0282EC09335D}" srcOrd="1" destOrd="0" parTransId="{5CF9DF35-ECCF-BB4B-933B-83D016456306}" sibTransId="{9722E096-1466-0A43-8FF7-D679853E0EA4}"/>
    <dgm:cxn modelId="{3C324A88-A6E5-C14F-AA8B-4673FBE3E071}" type="presOf" srcId="{07BAB1E9-9702-6744-940A-260E12161ECB}" destId="{F4E01C2C-172B-8843-94BF-DE92336EEFC1}" srcOrd="0" destOrd="0" presId="urn:microsoft.com/office/officeart/2005/8/layout/process1"/>
    <dgm:cxn modelId="{9381BD98-D563-B349-AF79-E756E1A4BCBD}" srcId="{30A94E90-7FB0-FE46-B028-1E1DA9CAAB01}" destId="{CD69CD9E-4E8D-6C46-A0D6-4FDC3232AAB1}" srcOrd="0" destOrd="0" parTransId="{79DBEA6E-0137-E944-AE85-8C9400B83684}" sibTransId="{07BAB1E9-9702-6744-940A-260E12161ECB}"/>
    <dgm:cxn modelId="{CF5A85B5-3896-CD42-93D9-96A72C1BD06D}" type="presOf" srcId="{9722E096-1466-0A43-8FF7-D679853E0EA4}" destId="{63D99F4A-10BC-2F41-9D19-EF92F92654B4}" srcOrd="1" destOrd="0" presId="urn:microsoft.com/office/officeart/2005/8/layout/process1"/>
    <dgm:cxn modelId="{D556C8C8-E92D-7842-B178-AB19F7E7C05E}" srcId="{30A94E90-7FB0-FE46-B028-1E1DA9CAAB01}" destId="{9CFBDA62-90F2-734F-985C-8F3DF38FC76F}" srcOrd="2" destOrd="0" parTransId="{781AD641-2660-864B-8314-B0C981CF8E08}" sibTransId="{6850D8F0-D19D-3243-977F-86064F9839F1}"/>
    <dgm:cxn modelId="{980CA6C9-B9C2-A242-8FD9-C61A7AACBCB7}" type="presOf" srcId="{9722E096-1466-0A43-8FF7-D679853E0EA4}" destId="{D99E30A5-98EE-3046-9AA3-A3196B4CE66E}" srcOrd="0" destOrd="0" presId="urn:microsoft.com/office/officeart/2005/8/layout/process1"/>
    <dgm:cxn modelId="{071413CF-8B7E-5046-B23C-8C4C2FF93E18}" type="presOf" srcId="{07BAB1E9-9702-6744-940A-260E12161ECB}" destId="{E194307C-0653-BF40-855E-571DFDE41B7E}" srcOrd="1" destOrd="0" presId="urn:microsoft.com/office/officeart/2005/8/layout/process1"/>
    <dgm:cxn modelId="{5D551420-005A-684B-B375-9C57BD6C4ED0}" type="presParOf" srcId="{55B37628-51BC-7747-ACCC-B1E2C2FA8CE3}" destId="{CA2ACADE-C3AF-5841-BB98-F1B699EC00B2}" srcOrd="0" destOrd="0" presId="urn:microsoft.com/office/officeart/2005/8/layout/process1"/>
    <dgm:cxn modelId="{BD49492C-0ABE-5849-9775-4C3BF532303E}" type="presParOf" srcId="{55B37628-51BC-7747-ACCC-B1E2C2FA8CE3}" destId="{F4E01C2C-172B-8843-94BF-DE92336EEFC1}" srcOrd="1" destOrd="0" presId="urn:microsoft.com/office/officeart/2005/8/layout/process1"/>
    <dgm:cxn modelId="{5C7FAD21-995A-D94C-846A-6D0EC662DF03}" type="presParOf" srcId="{F4E01C2C-172B-8843-94BF-DE92336EEFC1}" destId="{E194307C-0653-BF40-855E-571DFDE41B7E}" srcOrd="0" destOrd="0" presId="urn:microsoft.com/office/officeart/2005/8/layout/process1"/>
    <dgm:cxn modelId="{ACEF998A-3430-E84C-935A-C78E198CB65D}" type="presParOf" srcId="{55B37628-51BC-7747-ACCC-B1E2C2FA8CE3}" destId="{F98FD289-DC2D-F744-A5A9-E275E6CCA9C6}" srcOrd="2" destOrd="0" presId="urn:microsoft.com/office/officeart/2005/8/layout/process1"/>
    <dgm:cxn modelId="{CC35A010-1C07-2F46-9097-FE3BAEB4511B}" type="presParOf" srcId="{55B37628-51BC-7747-ACCC-B1E2C2FA8CE3}" destId="{D99E30A5-98EE-3046-9AA3-A3196B4CE66E}" srcOrd="3" destOrd="0" presId="urn:microsoft.com/office/officeart/2005/8/layout/process1"/>
    <dgm:cxn modelId="{C7C022CF-B0B6-9148-9071-C51374063672}" type="presParOf" srcId="{D99E30A5-98EE-3046-9AA3-A3196B4CE66E}" destId="{63D99F4A-10BC-2F41-9D19-EF92F92654B4}" srcOrd="0" destOrd="0" presId="urn:microsoft.com/office/officeart/2005/8/layout/process1"/>
    <dgm:cxn modelId="{D1CB3435-F23B-0C42-89AE-CCF4437D1459}" type="presParOf" srcId="{55B37628-51BC-7747-ACCC-B1E2C2FA8CE3}" destId="{D6173191-0AE6-9B4A-BBFA-9C27B0517279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0A94E90-7FB0-FE46-B028-1E1DA9CAAB01}" type="doc">
      <dgm:prSet loTypeId="urn:microsoft.com/office/officeart/2005/8/layout/process1" loCatId="" qsTypeId="urn:microsoft.com/office/officeart/2005/8/quickstyle/simple1" qsCatId="simple" csTypeId="urn:microsoft.com/office/officeart/2005/8/colors/accent1_2" csCatId="accent1" phldr="1"/>
      <dgm:spPr/>
    </dgm:pt>
    <dgm:pt modelId="{CD69CD9E-4E8D-6C46-A0D6-4FDC3232AAB1}">
      <dgm:prSet phldrT="[Text]" custT="1"/>
      <dgm:spPr>
        <a:solidFill>
          <a:srgbClr val="30206B"/>
        </a:solidFill>
        <a:ln>
          <a:noFill/>
        </a:ln>
      </dgm:spPr>
      <dgm:t>
        <a:bodyPr/>
        <a:lstStyle/>
        <a:p>
          <a:pPr>
            <a:lnSpc>
              <a:spcPct val="90000"/>
            </a:lnSpc>
          </a:pPr>
          <a:r>
            <a:rPr lang="en-US" sz="2200" b="1" dirty="0">
              <a:latin typeface="Arial" panose="020B0604020202020204" pitchFamily="34" charset="0"/>
              <a:cs typeface="Arial" panose="020B0604020202020204" pitchFamily="34" charset="0"/>
            </a:rPr>
            <a:t>Need</a:t>
          </a:r>
        </a:p>
        <a:p>
          <a:pPr>
            <a:lnSpc>
              <a:spcPct val="90000"/>
            </a:lnSpc>
          </a:pPr>
          <a:endParaRPr lang="en-US" sz="1800" b="1" dirty="0">
            <a:latin typeface="Arial" panose="020B0604020202020204" pitchFamily="34" charset="0"/>
            <a:cs typeface="Arial" panose="020B0604020202020204" pitchFamily="34" charset="0"/>
          </a:endParaRPr>
        </a:p>
        <a:p>
          <a:pPr>
            <a:lnSpc>
              <a:spcPts val="1900"/>
            </a:lnSpc>
          </a:pPr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[Insert]</a:t>
          </a:r>
        </a:p>
      </dgm:t>
    </dgm:pt>
    <dgm:pt modelId="{79DBEA6E-0137-E944-AE85-8C9400B83684}" type="parTrans" cxnId="{9381BD98-D563-B349-AF79-E756E1A4BCBD}">
      <dgm:prSet/>
      <dgm:spPr/>
      <dgm:t>
        <a:bodyPr/>
        <a:lstStyle/>
        <a:p>
          <a:endParaRPr lang="en-US"/>
        </a:p>
      </dgm:t>
    </dgm:pt>
    <dgm:pt modelId="{07BAB1E9-9702-6744-940A-260E12161ECB}" type="sibTrans" cxnId="{9381BD98-D563-B349-AF79-E756E1A4BCBD}">
      <dgm:prSet/>
      <dgm:spPr/>
      <dgm:t>
        <a:bodyPr/>
        <a:lstStyle/>
        <a:p>
          <a:endParaRPr lang="en-US"/>
        </a:p>
      </dgm:t>
    </dgm:pt>
    <dgm:pt modelId="{FD2ED42B-80DE-7D4C-A2A7-0282EC09335D}">
      <dgm:prSet phldrT="[Text]" custT="1"/>
      <dgm:spPr>
        <a:solidFill>
          <a:srgbClr val="30206B"/>
        </a:solidFill>
        <a:ln>
          <a:noFill/>
        </a:ln>
      </dgm:spPr>
      <dgm:t>
        <a:bodyPr/>
        <a:lstStyle/>
        <a:p>
          <a:pPr>
            <a:lnSpc>
              <a:spcPct val="90000"/>
            </a:lnSpc>
          </a:pPr>
          <a:r>
            <a:rPr lang="en-US" sz="2200" b="1" dirty="0">
              <a:latin typeface="Arial" panose="020B0604020202020204" pitchFamily="34" charset="0"/>
              <a:cs typeface="Arial" panose="020B0604020202020204" pitchFamily="34" charset="0"/>
            </a:rPr>
            <a:t>Initiative</a:t>
          </a:r>
        </a:p>
        <a:p>
          <a:pPr>
            <a:lnSpc>
              <a:spcPct val="90000"/>
            </a:lnSpc>
          </a:pPr>
          <a:endParaRPr lang="en-US" sz="1800" b="1" dirty="0">
            <a:latin typeface="Arial" panose="020B0604020202020204" pitchFamily="34" charset="0"/>
            <a:cs typeface="Arial" panose="020B0604020202020204" pitchFamily="34" charset="0"/>
          </a:endParaRPr>
        </a:p>
        <a:p>
          <a:pPr>
            <a:lnSpc>
              <a:spcPts val="1900"/>
            </a:lnSpc>
          </a:pPr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[Insert]</a:t>
          </a:r>
          <a:endParaRPr lang="en-US" sz="1800" dirty="0"/>
        </a:p>
      </dgm:t>
    </dgm:pt>
    <dgm:pt modelId="{5CF9DF35-ECCF-BB4B-933B-83D016456306}" type="parTrans" cxnId="{0B590480-62C5-954E-A1CD-9DF97D8D9F81}">
      <dgm:prSet/>
      <dgm:spPr/>
      <dgm:t>
        <a:bodyPr/>
        <a:lstStyle/>
        <a:p>
          <a:endParaRPr lang="en-US"/>
        </a:p>
      </dgm:t>
    </dgm:pt>
    <dgm:pt modelId="{9722E096-1466-0A43-8FF7-D679853E0EA4}" type="sibTrans" cxnId="{0B590480-62C5-954E-A1CD-9DF97D8D9F81}">
      <dgm:prSet/>
      <dgm:spPr/>
      <dgm:t>
        <a:bodyPr/>
        <a:lstStyle/>
        <a:p>
          <a:endParaRPr lang="en-US"/>
        </a:p>
      </dgm:t>
    </dgm:pt>
    <dgm:pt modelId="{9CFBDA62-90F2-734F-985C-8F3DF38FC76F}">
      <dgm:prSet phldrT="[Text]" custT="1"/>
      <dgm:spPr>
        <a:solidFill>
          <a:srgbClr val="30206B"/>
        </a:solidFill>
        <a:ln>
          <a:noFill/>
        </a:ln>
      </dgm:spPr>
      <dgm:t>
        <a:bodyPr/>
        <a:lstStyle/>
        <a:p>
          <a:r>
            <a:rPr lang="en-US" sz="2200" b="1" dirty="0">
              <a:latin typeface="Arial" panose="020B0604020202020204" pitchFamily="34" charset="0"/>
              <a:cs typeface="Arial" panose="020B0604020202020204" pitchFamily="34" charset="0"/>
            </a:rPr>
            <a:t>Outcome</a:t>
          </a:r>
        </a:p>
        <a:p>
          <a:endParaRPr lang="en-US" sz="2800" b="1" dirty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[Insert]</a:t>
          </a:r>
          <a:endParaRPr lang="en-US" sz="1800" dirty="0"/>
        </a:p>
      </dgm:t>
    </dgm:pt>
    <dgm:pt modelId="{781AD641-2660-864B-8314-B0C981CF8E08}" type="parTrans" cxnId="{D556C8C8-E92D-7842-B178-AB19F7E7C05E}">
      <dgm:prSet/>
      <dgm:spPr/>
      <dgm:t>
        <a:bodyPr/>
        <a:lstStyle/>
        <a:p>
          <a:endParaRPr lang="en-US"/>
        </a:p>
      </dgm:t>
    </dgm:pt>
    <dgm:pt modelId="{6850D8F0-D19D-3243-977F-86064F9839F1}" type="sibTrans" cxnId="{D556C8C8-E92D-7842-B178-AB19F7E7C05E}">
      <dgm:prSet/>
      <dgm:spPr/>
      <dgm:t>
        <a:bodyPr/>
        <a:lstStyle/>
        <a:p>
          <a:endParaRPr lang="en-US"/>
        </a:p>
      </dgm:t>
    </dgm:pt>
    <dgm:pt modelId="{55B37628-51BC-7747-ACCC-B1E2C2FA8CE3}" type="pres">
      <dgm:prSet presAssocID="{30A94E90-7FB0-FE46-B028-1E1DA9CAAB01}" presName="Name0" presStyleCnt="0">
        <dgm:presLayoutVars>
          <dgm:dir/>
          <dgm:resizeHandles val="exact"/>
        </dgm:presLayoutVars>
      </dgm:prSet>
      <dgm:spPr/>
    </dgm:pt>
    <dgm:pt modelId="{CA2ACADE-C3AF-5841-BB98-F1B699EC00B2}" type="pres">
      <dgm:prSet presAssocID="{CD69CD9E-4E8D-6C46-A0D6-4FDC3232AAB1}" presName="node" presStyleLbl="node1" presStyleIdx="0" presStyleCnt="3" custScaleY="151802">
        <dgm:presLayoutVars>
          <dgm:bulletEnabled val="1"/>
        </dgm:presLayoutVars>
      </dgm:prSet>
      <dgm:spPr/>
    </dgm:pt>
    <dgm:pt modelId="{F4E01C2C-172B-8843-94BF-DE92336EEFC1}" type="pres">
      <dgm:prSet presAssocID="{07BAB1E9-9702-6744-940A-260E12161ECB}" presName="sibTrans" presStyleLbl="sibTrans2D1" presStyleIdx="0" presStyleCnt="2"/>
      <dgm:spPr/>
    </dgm:pt>
    <dgm:pt modelId="{E194307C-0653-BF40-855E-571DFDE41B7E}" type="pres">
      <dgm:prSet presAssocID="{07BAB1E9-9702-6744-940A-260E12161ECB}" presName="connectorText" presStyleLbl="sibTrans2D1" presStyleIdx="0" presStyleCnt="2"/>
      <dgm:spPr/>
    </dgm:pt>
    <dgm:pt modelId="{F98FD289-DC2D-F744-A5A9-E275E6CCA9C6}" type="pres">
      <dgm:prSet presAssocID="{FD2ED42B-80DE-7D4C-A2A7-0282EC09335D}" presName="node" presStyleLbl="node1" presStyleIdx="1" presStyleCnt="3" custScaleY="151802">
        <dgm:presLayoutVars>
          <dgm:bulletEnabled val="1"/>
        </dgm:presLayoutVars>
      </dgm:prSet>
      <dgm:spPr/>
    </dgm:pt>
    <dgm:pt modelId="{D99E30A5-98EE-3046-9AA3-A3196B4CE66E}" type="pres">
      <dgm:prSet presAssocID="{9722E096-1466-0A43-8FF7-D679853E0EA4}" presName="sibTrans" presStyleLbl="sibTrans2D1" presStyleIdx="1" presStyleCnt="2"/>
      <dgm:spPr/>
    </dgm:pt>
    <dgm:pt modelId="{63D99F4A-10BC-2F41-9D19-EF92F92654B4}" type="pres">
      <dgm:prSet presAssocID="{9722E096-1466-0A43-8FF7-D679853E0EA4}" presName="connectorText" presStyleLbl="sibTrans2D1" presStyleIdx="1" presStyleCnt="2"/>
      <dgm:spPr/>
    </dgm:pt>
    <dgm:pt modelId="{D6173191-0AE6-9B4A-BBFA-9C27B0517279}" type="pres">
      <dgm:prSet presAssocID="{9CFBDA62-90F2-734F-985C-8F3DF38FC76F}" presName="node" presStyleLbl="node1" presStyleIdx="2" presStyleCnt="3" custScaleY="151802">
        <dgm:presLayoutVars>
          <dgm:bulletEnabled val="1"/>
        </dgm:presLayoutVars>
      </dgm:prSet>
      <dgm:spPr/>
    </dgm:pt>
  </dgm:ptLst>
  <dgm:cxnLst>
    <dgm:cxn modelId="{8AA8DD1D-D621-2444-B115-7F3D8004ED7C}" type="presOf" srcId="{9CFBDA62-90F2-734F-985C-8F3DF38FC76F}" destId="{D6173191-0AE6-9B4A-BBFA-9C27B0517279}" srcOrd="0" destOrd="0" presId="urn:microsoft.com/office/officeart/2005/8/layout/process1"/>
    <dgm:cxn modelId="{A666012C-F5FC-944C-8737-7D57DBD1FF62}" type="presOf" srcId="{FD2ED42B-80DE-7D4C-A2A7-0282EC09335D}" destId="{F98FD289-DC2D-F744-A5A9-E275E6CCA9C6}" srcOrd="0" destOrd="0" presId="urn:microsoft.com/office/officeart/2005/8/layout/process1"/>
    <dgm:cxn modelId="{224F6962-261D-4144-8990-92D404AD831F}" type="presOf" srcId="{30A94E90-7FB0-FE46-B028-1E1DA9CAAB01}" destId="{55B37628-51BC-7747-ACCC-B1E2C2FA8CE3}" srcOrd="0" destOrd="0" presId="urn:microsoft.com/office/officeart/2005/8/layout/process1"/>
    <dgm:cxn modelId="{90B81C77-6DAA-2544-938B-BF68B448E8B0}" type="presOf" srcId="{CD69CD9E-4E8D-6C46-A0D6-4FDC3232AAB1}" destId="{CA2ACADE-C3AF-5841-BB98-F1B699EC00B2}" srcOrd="0" destOrd="0" presId="urn:microsoft.com/office/officeart/2005/8/layout/process1"/>
    <dgm:cxn modelId="{0B590480-62C5-954E-A1CD-9DF97D8D9F81}" srcId="{30A94E90-7FB0-FE46-B028-1E1DA9CAAB01}" destId="{FD2ED42B-80DE-7D4C-A2A7-0282EC09335D}" srcOrd="1" destOrd="0" parTransId="{5CF9DF35-ECCF-BB4B-933B-83D016456306}" sibTransId="{9722E096-1466-0A43-8FF7-D679853E0EA4}"/>
    <dgm:cxn modelId="{3C324A88-A6E5-C14F-AA8B-4673FBE3E071}" type="presOf" srcId="{07BAB1E9-9702-6744-940A-260E12161ECB}" destId="{F4E01C2C-172B-8843-94BF-DE92336EEFC1}" srcOrd="0" destOrd="0" presId="urn:microsoft.com/office/officeart/2005/8/layout/process1"/>
    <dgm:cxn modelId="{9381BD98-D563-B349-AF79-E756E1A4BCBD}" srcId="{30A94E90-7FB0-FE46-B028-1E1DA9CAAB01}" destId="{CD69CD9E-4E8D-6C46-A0D6-4FDC3232AAB1}" srcOrd="0" destOrd="0" parTransId="{79DBEA6E-0137-E944-AE85-8C9400B83684}" sibTransId="{07BAB1E9-9702-6744-940A-260E12161ECB}"/>
    <dgm:cxn modelId="{CF5A85B5-3896-CD42-93D9-96A72C1BD06D}" type="presOf" srcId="{9722E096-1466-0A43-8FF7-D679853E0EA4}" destId="{63D99F4A-10BC-2F41-9D19-EF92F92654B4}" srcOrd="1" destOrd="0" presId="urn:microsoft.com/office/officeart/2005/8/layout/process1"/>
    <dgm:cxn modelId="{D556C8C8-E92D-7842-B178-AB19F7E7C05E}" srcId="{30A94E90-7FB0-FE46-B028-1E1DA9CAAB01}" destId="{9CFBDA62-90F2-734F-985C-8F3DF38FC76F}" srcOrd="2" destOrd="0" parTransId="{781AD641-2660-864B-8314-B0C981CF8E08}" sibTransId="{6850D8F0-D19D-3243-977F-86064F9839F1}"/>
    <dgm:cxn modelId="{980CA6C9-B9C2-A242-8FD9-C61A7AACBCB7}" type="presOf" srcId="{9722E096-1466-0A43-8FF7-D679853E0EA4}" destId="{D99E30A5-98EE-3046-9AA3-A3196B4CE66E}" srcOrd="0" destOrd="0" presId="urn:microsoft.com/office/officeart/2005/8/layout/process1"/>
    <dgm:cxn modelId="{071413CF-8B7E-5046-B23C-8C4C2FF93E18}" type="presOf" srcId="{07BAB1E9-9702-6744-940A-260E12161ECB}" destId="{E194307C-0653-BF40-855E-571DFDE41B7E}" srcOrd="1" destOrd="0" presId="urn:microsoft.com/office/officeart/2005/8/layout/process1"/>
    <dgm:cxn modelId="{5D551420-005A-684B-B375-9C57BD6C4ED0}" type="presParOf" srcId="{55B37628-51BC-7747-ACCC-B1E2C2FA8CE3}" destId="{CA2ACADE-C3AF-5841-BB98-F1B699EC00B2}" srcOrd="0" destOrd="0" presId="urn:microsoft.com/office/officeart/2005/8/layout/process1"/>
    <dgm:cxn modelId="{BD49492C-0ABE-5849-9775-4C3BF532303E}" type="presParOf" srcId="{55B37628-51BC-7747-ACCC-B1E2C2FA8CE3}" destId="{F4E01C2C-172B-8843-94BF-DE92336EEFC1}" srcOrd="1" destOrd="0" presId="urn:microsoft.com/office/officeart/2005/8/layout/process1"/>
    <dgm:cxn modelId="{5C7FAD21-995A-D94C-846A-6D0EC662DF03}" type="presParOf" srcId="{F4E01C2C-172B-8843-94BF-DE92336EEFC1}" destId="{E194307C-0653-BF40-855E-571DFDE41B7E}" srcOrd="0" destOrd="0" presId="urn:microsoft.com/office/officeart/2005/8/layout/process1"/>
    <dgm:cxn modelId="{ACEF998A-3430-E84C-935A-C78E198CB65D}" type="presParOf" srcId="{55B37628-51BC-7747-ACCC-B1E2C2FA8CE3}" destId="{F98FD289-DC2D-F744-A5A9-E275E6CCA9C6}" srcOrd="2" destOrd="0" presId="urn:microsoft.com/office/officeart/2005/8/layout/process1"/>
    <dgm:cxn modelId="{CC35A010-1C07-2F46-9097-FE3BAEB4511B}" type="presParOf" srcId="{55B37628-51BC-7747-ACCC-B1E2C2FA8CE3}" destId="{D99E30A5-98EE-3046-9AA3-A3196B4CE66E}" srcOrd="3" destOrd="0" presId="urn:microsoft.com/office/officeart/2005/8/layout/process1"/>
    <dgm:cxn modelId="{C7C022CF-B0B6-9148-9071-C51374063672}" type="presParOf" srcId="{D99E30A5-98EE-3046-9AA3-A3196B4CE66E}" destId="{63D99F4A-10BC-2F41-9D19-EF92F92654B4}" srcOrd="0" destOrd="0" presId="urn:microsoft.com/office/officeart/2005/8/layout/process1"/>
    <dgm:cxn modelId="{D1CB3435-F23B-0C42-89AE-CCF4437D1459}" type="presParOf" srcId="{55B37628-51BC-7747-ACCC-B1E2C2FA8CE3}" destId="{D6173191-0AE6-9B4A-BBFA-9C27B0517279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8FDA1B8-CA60-034F-AF99-8DBCC42EB6C1}" type="doc">
      <dgm:prSet loTypeId="urn:microsoft.com/office/officeart/2005/8/layout/process2" loCatId="" qsTypeId="urn:microsoft.com/office/officeart/2005/8/quickstyle/simple1" qsCatId="simple" csTypeId="urn:microsoft.com/office/officeart/2005/8/colors/accent1_2" csCatId="accent1" phldr="1"/>
      <dgm:spPr/>
    </dgm:pt>
    <dgm:pt modelId="{D42693B6-E95E-3245-B13D-A0078A41DA64}">
      <dgm:prSet phldrT="[Text]"/>
      <dgm:spPr>
        <a:solidFill>
          <a:srgbClr val="30206B"/>
        </a:solidFill>
      </dgm:spPr>
      <dgm:t>
        <a:bodyPr/>
        <a:lstStyle/>
        <a:p>
          <a:r>
            <a:rPr lang="en-US" b="1" dirty="0">
              <a:latin typeface="Arial" panose="020B0604020202020204" pitchFamily="34" charset="0"/>
              <a:cs typeface="Arial" panose="020B0604020202020204" pitchFamily="34" charset="0"/>
            </a:rPr>
            <a:t>Risk 1:</a:t>
          </a:r>
        </a:p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Budget constraints slow down execution</a:t>
          </a:r>
        </a:p>
      </dgm:t>
    </dgm:pt>
    <dgm:pt modelId="{8E7B116C-0A8F-DA4E-8D1F-330F51BA9E27}" type="parTrans" cxnId="{695875C6-3F06-D641-A8AF-4CE4E4B3CF3B}">
      <dgm:prSet/>
      <dgm:spPr/>
      <dgm:t>
        <a:bodyPr/>
        <a:lstStyle/>
        <a:p>
          <a:endParaRPr lang="en-US"/>
        </a:p>
      </dgm:t>
    </dgm:pt>
    <dgm:pt modelId="{3F054588-7DCC-2545-BE4C-26666053EE71}" type="sibTrans" cxnId="{695875C6-3F06-D641-A8AF-4CE4E4B3CF3B}">
      <dgm:prSet/>
      <dgm:spPr/>
      <dgm:t>
        <a:bodyPr/>
        <a:lstStyle/>
        <a:p>
          <a:endParaRPr lang="en-US"/>
        </a:p>
      </dgm:t>
    </dgm:pt>
    <dgm:pt modelId="{F8AB50AD-878F-5F45-93E1-01609045A5B0}">
      <dgm:prSet phldrT="[Text]"/>
      <dgm:spPr>
        <a:solidFill>
          <a:srgbClr val="30206B"/>
        </a:solidFill>
      </dgm:spPr>
      <dgm:t>
        <a:bodyPr/>
        <a:lstStyle/>
        <a:p>
          <a:r>
            <a:rPr lang="en-US" b="1" dirty="0">
              <a:latin typeface="Arial" panose="020B0604020202020204" pitchFamily="34" charset="0"/>
              <a:cs typeface="Arial" panose="020B0604020202020204" pitchFamily="34" charset="0"/>
            </a:rPr>
            <a:t>Mitigation:</a:t>
          </a:r>
        </a:p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Phase rollout, seek co-funding via business units</a:t>
          </a:r>
        </a:p>
      </dgm:t>
    </dgm:pt>
    <dgm:pt modelId="{C803FC53-D7B5-D043-ABF6-39DCE3666AB7}" type="parTrans" cxnId="{906CD438-01BD-3447-8ED7-4DF3C66786E1}">
      <dgm:prSet/>
      <dgm:spPr/>
      <dgm:t>
        <a:bodyPr/>
        <a:lstStyle/>
        <a:p>
          <a:endParaRPr lang="en-US"/>
        </a:p>
      </dgm:t>
    </dgm:pt>
    <dgm:pt modelId="{2EB6E160-8DC3-3D4B-9F00-6BE20851A3BB}" type="sibTrans" cxnId="{906CD438-01BD-3447-8ED7-4DF3C66786E1}">
      <dgm:prSet/>
      <dgm:spPr/>
      <dgm:t>
        <a:bodyPr/>
        <a:lstStyle/>
        <a:p>
          <a:endParaRPr lang="en-US"/>
        </a:p>
      </dgm:t>
    </dgm:pt>
    <dgm:pt modelId="{DC91A6E5-F9B3-0D4B-A98B-2D720556276A}" type="pres">
      <dgm:prSet presAssocID="{18FDA1B8-CA60-034F-AF99-8DBCC42EB6C1}" presName="linearFlow" presStyleCnt="0">
        <dgm:presLayoutVars>
          <dgm:resizeHandles val="exact"/>
        </dgm:presLayoutVars>
      </dgm:prSet>
      <dgm:spPr/>
    </dgm:pt>
    <dgm:pt modelId="{6FC88C8F-FE11-9B41-8F48-EC941A855197}" type="pres">
      <dgm:prSet presAssocID="{D42693B6-E95E-3245-B13D-A0078A41DA64}" presName="node" presStyleLbl="node1" presStyleIdx="0" presStyleCnt="2">
        <dgm:presLayoutVars>
          <dgm:bulletEnabled val="1"/>
        </dgm:presLayoutVars>
      </dgm:prSet>
      <dgm:spPr/>
    </dgm:pt>
    <dgm:pt modelId="{0319D1C5-55F4-5248-9EF2-795EDB61B577}" type="pres">
      <dgm:prSet presAssocID="{3F054588-7DCC-2545-BE4C-26666053EE71}" presName="sibTrans" presStyleLbl="sibTrans2D1" presStyleIdx="0" presStyleCnt="1"/>
      <dgm:spPr/>
    </dgm:pt>
    <dgm:pt modelId="{D14977C4-5623-A242-B54C-35FD0DF68EEC}" type="pres">
      <dgm:prSet presAssocID="{3F054588-7DCC-2545-BE4C-26666053EE71}" presName="connectorText" presStyleLbl="sibTrans2D1" presStyleIdx="0" presStyleCnt="1"/>
      <dgm:spPr/>
    </dgm:pt>
    <dgm:pt modelId="{68BD17B4-723C-2D4A-8B38-971EFD136733}" type="pres">
      <dgm:prSet presAssocID="{F8AB50AD-878F-5F45-93E1-01609045A5B0}" presName="node" presStyleLbl="node1" presStyleIdx="1" presStyleCnt="2">
        <dgm:presLayoutVars>
          <dgm:bulletEnabled val="1"/>
        </dgm:presLayoutVars>
      </dgm:prSet>
      <dgm:spPr/>
    </dgm:pt>
  </dgm:ptLst>
  <dgm:cxnLst>
    <dgm:cxn modelId="{3A5CF534-0923-6540-AAFF-956C14582ACA}" type="presOf" srcId="{F8AB50AD-878F-5F45-93E1-01609045A5B0}" destId="{68BD17B4-723C-2D4A-8B38-971EFD136733}" srcOrd="0" destOrd="0" presId="urn:microsoft.com/office/officeart/2005/8/layout/process2"/>
    <dgm:cxn modelId="{906CD438-01BD-3447-8ED7-4DF3C66786E1}" srcId="{18FDA1B8-CA60-034F-AF99-8DBCC42EB6C1}" destId="{F8AB50AD-878F-5F45-93E1-01609045A5B0}" srcOrd="1" destOrd="0" parTransId="{C803FC53-D7B5-D043-ABF6-39DCE3666AB7}" sibTransId="{2EB6E160-8DC3-3D4B-9F00-6BE20851A3BB}"/>
    <dgm:cxn modelId="{7426EA59-3487-9441-8345-15148350666F}" type="presOf" srcId="{3F054588-7DCC-2545-BE4C-26666053EE71}" destId="{D14977C4-5623-A242-B54C-35FD0DF68EEC}" srcOrd="1" destOrd="0" presId="urn:microsoft.com/office/officeart/2005/8/layout/process2"/>
    <dgm:cxn modelId="{A853E75A-2F3A-0640-A065-F1E7AF9D54CA}" type="presOf" srcId="{3F054588-7DCC-2545-BE4C-26666053EE71}" destId="{0319D1C5-55F4-5248-9EF2-795EDB61B577}" srcOrd="0" destOrd="0" presId="urn:microsoft.com/office/officeart/2005/8/layout/process2"/>
    <dgm:cxn modelId="{8C608B5E-835C-F447-877A-B21C9A345AF2}" type="presOf" srcId="{D42693B6-E95E-3245-B13D-A0078A41DA64}" destId="{6FC88C8F-FE11-9B41-8F48-EC941A855197}" srcOrd="0" destOrd="0" presId="urn:microsoft.com/office/officeart/2005/8/layout/process2"/>
    <dgm:cxn modelId="{A76F4AA3-E624-7A4B-85EA-4B9EAA81E6C6}" type="presOf" srcId="{18FDA1B8-CA60-034F-AF99-8DBCC42EB6C1}" destId="{DC91A6E5-F9B3-0D4B-A98B-2D720556276A}" srcOrd="0" destOrd="0" presId="urn:microsoft.com/office/officeart/2005/8/layout/process2"/>
    <dgm:cxn modelId="{695875C6-3F06-D641-A8AF-4CE4E4B3CF3B}" srcId="{18FDA1B8-CA60-034F-AF99-8DBCC42EB6C1}" destId="{D42693B6-E95E-3245-B13D-A0078A41DA64}" srcOrd="0" destOrd="0" parTransId="{8E7B116C-0A8F-DA4E-8D1F-330F51BA9E27}" sibTransId="{3F054588-7DCC-2545-BE4C-26666053EE71}"/>
    <dgm:cxn modelId="{0D56B754-6D68-7549-8176-175B80E7CA31}" type="presParOf" srcId="{DC91A6E5-F9B3-0D4B-A98B-2D720556276A}" destId="{6FC88C8F-FE11-9B41-8F48-EC941A855197}" srcOrd="0" destOrd="0" presId="urn:microsoft.com/office/officeart/2005/8/layout/process2"/>
    <dgm:cxn modelId="{3236974B-DA88-3940-B8DF-CCAB53FBC1E2}" type="presParOf" srcId="{DC91A6E5-F9B3-0D4B-A98B-2D720556276A}" destId="{0319D1C5-55F4-5248-9EF2-795EDB61B577}" srcOrd="1" destOrd="0" presId="urn:microsoft.com/office/officeart/2005/8/layout/process2"/>
    <dgm:cxn modelId="{673B5FBD-B2AB-4A4A-8BE8-90CC907A6352}" type="presParOf" srcId="{0319D1C5-55F4-5248-9EF2-795EDB61B577}" destId="{D14977C4-5623-A242-B54C-35FD0DF68EEC}" srcOrd="0" destOrd="0" presId="urn:microsoft.com/office/officeart/2005/8/layout/process2"/>
    <dgm:cxn modelId="{D3282CBA-1676-A141-B166-4C7048A5CBDF}" type="presParOf" srcId="{DC91A6E5-F9B3-0D4B-A98B-2D720556276A}" destId="{68BD17B4-723C-2D4A-8B38-971EFD136733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8FDA1B8-CA60-034F-AF99-8DBCC42EB6C1}" type="doc">
      <dgm:prSet loTypeId="urn:microsoft.com/office/officeart/2005/8/layout/process2" loCatId="" qsTypeId="urn:microsoft.com/office/officeart/2005/8/quickstyle/simple1" qsCatId="simple" csTypeId="urn:microsoft.com/office/officeart/2005/8/colors/accent1_2" csCatId="accent1" phldr="1"/>
      <dgm:spPr/>
    </dgm:pt>
    <dgm:pt modelId="{D42693B6-E95E-3245-B13D-A0078A41DA64}">
      <dgm:prSet phldrT="[Text]" custT="1"/>
      <dgm:spPr>
        <a:solidFill>
          <a:srgbClr val="30206B"/>
        </a:solidFill>
      </dgm:spPr>
      <dgm:t>
        <a:bodyPr/>
        <a:lstStyle/>
        <a:p>
          <a:r>
            <a:rPr lang="en-US" sz="2500" b="1" dirty="0">
              <a:latin typeface="Arial" panose="020B0604020202020204" pitchFamily="34" charset="0"/>
              <a:cs typeface="Arial" panose="020B0604020202020204" pitchFamily="34" charset="0"/>
            </a:rPr>
            <a:t>Risk 2:</a:t>
          </a:r>
        </a:p>
        <a:p>
          <a:r>
            <a:rPr lang="en-US" sz="2500" dirty="0">
              <a:latin typeface="Arial" panose="020B0604020202020204" pitchFamily="34" charset="0"/>
              <a:cs typeface="Arial" panose="020B0604020202020204" pitchFamily="34" charset="0"/>
            </a:rPr>
            <a:t>[Insert]</a:t>
          </a:r>
        </a:p>
      </dgm:t>
    </dgm:pt>
    <dgm:pt modelId="{8E7B116C-0A8F-DA4E-8D1F-330F51BA9E27}" type="parTrans" cxnId="{695875C6-3F06-D641-A8AF-4CE4E4B3CF3B}">
      <dgm:prSet/>
      <dgm:spPr/>
      <dgm:t>
        <a:bodyPr/>
        <a:lstStyle/>
        <a:p>
          <a:endParaRPr lang="en-US"/>
        </a:p>
      </dgm:t>
    </dgm:pt>
    <dgm:pt modelId="{3F054588-7DCC-2545-BE4C-26666053EE71}" type="sibTrans" cxnId="{695875C6-3F06-D641-A8AF-4CE4E4B3CF3B}">
      <dgm:prSet/>
      <dgm:spPr/>
      <dgm:t>
        <a:bodyPr/>
        <a:lstStyle/>
        <a:p>
          <a:endParaRPr lang="en-US"/>
        </a:p>
      </dgm:t>
    </dgm:pt>
    <dgm:pt modelId="{F8AB50AD-878F-5F45-93E1-01609045A5B0}">
      <dgm:prSet phldrT="[Text]" custT="1"/>
      <dgm:spPr>
        <a:solidFill>
          <a:srgbClr val="30206B"/>
        </a:solidFill>
      </dgm:spPr>
      <dgm:t>
        <a:bodyPr/>
        <a:lstStyle/>
        <a:p>
          <a:r>
            <a:rPr lang="en-US" sz="2500" b="1" dirty="0">
              <a:latin typeface="Arial" panose="020B0604020202020204" pitchFamily="34" charset="0"/>
              <a:cs typeface="Arial" panose="020B0604020202020204" pitchFamily="34" charset="0"/>
            </a:rPr>
            <a:t>Mitigation:</a:t>
          </a:r>
        </a:p>
        <a:p>
          <a:r>
            <a:rPr lang="en-US" sz="2500" dirty="0">
              <a:latin typeface="Arial" panose="020B0604020202020204" pitchFamily="34" charset="0"/>
              <a:cs typeface="Arial" panose="020B0604020202020204" pitchFamily="34" charset="0"/>
            </a:rPr>
            <a:t>[Insert]</a:t>
          </a:r>
        </a:p>
      </dgm:t>
    </dgm:pt>
    <dgm:pt modelId="{C803FC53-D7B5-D043-ABF6-39DCE3666AB7}" type="parTrans" cxnId="{906CD438-01BD-3447-8ED7-4DF3C66786E1}">
      <dgm:prSet/>
      <dgm:spPr/>
      <dgm:t>
        <a:bodyPr/>
        <a:lstStyle/>
        <a:p>
          <a:endParaRPr lang="en-US"/>
        </a:p>
      </dgm:t>
    </dgm:pt>
    <dgm:pt modelId="{2EB6E160-8DC3-3D4B-9F00-6BE20851A3BB}" type="sibTrans" cxnId="{906CD438-01BD-3447-8ED7-4DF3C66786E1}">
      <dgm:prSet/>
      <dgm:spPr/>
      <dgm:t>
        <a:bodyPr/>
        <a:lstStyle/>
        <a:p>
          <a:endParaRPr lang="en-US"/>
        </a:p>
      </dgm:t>
    </dgm:pt>
    <dgm:pt modelId="{DC91A6E5-F9B3-0D4B-A98B-2D720556276A}" type="pres">
      <dgm:prSet presAssocID="{18FDA1B8-CA60-034F-AF99-8DBCC42EB6C1}" presName="linearFlow" presStyleCnt="0">
        <dgm:presLayoutVars>
          <dgm:resizeHandles val="exact"/>
        </dgm:presLayoutVars>
      </dgm:prSet>
      <dgm:spPr/>
    </dgm:pt>
    <dgm:pt modelId="{6FC88C8F-FE11-9B41-8F48-EC941A855197}" type="pres">
      <dgm:prSet presAssocID="{D42693B6-E95E-3245-B13D-A0078A41DA64}" presName="node" presStyleLbl="node1" presStyleIdx="0" presStyleCnt="2">
        <dgm:presLayoutVars>
          <dgm:bulletEnabled val="1"/>
        </dgm:presLayoutVars>
      </dgm:prSet>
      <dgm:spPr/>
    </dgm:pt>
    <dgm:pt modelId="{0319D1C5-55F4-5248-9EF2-795EDB61B577}" type="pres">
      <dgm:prSet presAssocID="{3F054588-7DCC-2545-BE4C-26666053EE71}" presName="sibTrans" presStyleLbl="sibTrans2D1" presStyleIdx="0" presStyleCnt="1"/>
      <dgm:spPr/>
    </dgm:pt>
    <dgm:pt modelId="{D14977C4-5623-A242-B54C-35FD0DF68EEC}" type="pres">
      <dgm:prSet presAssocID="{3F054588-7DCC-2545-BE4C-26666053EE71}" presName="connectorText" presStyleLbl="sibTrans2D1" presStyleIdx="0" presStyleCnt="1"/>
      <dgm:spPr/>
    </dgm:pt>
    <dgm:pt modelId="{68BD17B4-723C-2D4A-8B38-971EFD136733}" type="pres">
      <dgm:prSet presAssocID="{F8AB50AD-878F-5F45-93E1-01609045A5B0}" presName="node" presStyleLbl="node1" presStyleIdx="1" presStyleCnt="2">
        <dgm:presLayoutVars>
          <dgm:bulletEnabled val="1"/>
        </dgm:presLayoutVars>
      </dgm:prSet>
      <dgm:spPr/>
    </dgm:pt>
  </dgm:ptLst>
  <dgm:cxnLst>
    <dgm:cxn modelId="{3A5CF534-0923-6540-AAFF-956C14582ACA}" type="presOf" srcId="{F8AB50AD-878F-5F45-93E1-01609045A5B0}" destId="{68BD17B4-723C-2D4A-8B38-971EFD136733}" srcOrd="0" destOrd="0" presId="urn:microsoft.com/office/officeart/2005/8/layout/process2"/>
    <dgm:cxn modelId="{906CD438-01BD-3447-8ED7-4DF3C66786E1}" srcId="{18FDA1B8-CA60-034F-AF99-8DBCC42EB6C1}" destId="{F8AB50AD-878F-5F45-93E1-01609045A5B0}" srcOrd="1" destOrd="0" parTransId="{C803FC53-D7B5-D043-ABF6-39DCE3666AB7}" sibTransId="{2EB6E160-8DC3-3D4B-9F00-6BE20851A3BB}"/>
    <dgm:cxn modelId="{7426EA59-3487-9441-8345-15148350666F}" type="presOf" srcId="{3F054588-7DCC-2545-BE4C-26666053EE71}" destId="{D14977C4-5623-A242-B54C-35FD0DF68EEC}" srcOrd="1" destOrd="0" presId="urn:microsoft.com/office/officeart/2005/8/layout/process2"/>
    <dgm:cxn modelId="{A853E75A-2F3A-0640-A065-F1E7AF9D54CA}" type="presOf" srcId="{3F054588-7DCC-2545-BE4C-26666053EE71}" destId="{0319D1C5-55F4-5248-9EF2-795EDB61B577}" srcOrd="0" destOrd="0" presId="urn:microsoft.com/office/officeart/2005/8/layout/process2"/>
    <dgm:cxn modelId="{8C608B5E-835C-F447-877A-B21C9A345AF2}" type="presOf" srcId="{D42693B6-E95E-3245-B13D-A0078A41DA64}" destId="{6FC88C8F-FE11-9B41-8F48-EC941A855197}" srcOrd="0" destOrd="0" presId="urn:microsoft.com/office/officeart/2005/8/layout/process2"/>
    <dgm:cxn modelId="{A76F4AA3-E624-7A4B-85EA-4B9EAA81E6C6}" type="presOf" srcId="{18FDA1B8-CA60-034F-AF99-8DBCC42EB6C1}" destId="{DC91A6E5-F9B3-0D4B-A98B-2D720556276A}" srcOrd="0" destOrd="0" presId="urn:microsoft.com/office/officeart/2005/8/layout/process2"/>
    <dgm:cxn modelId="{695875C6-3F06-D641-A8AF-4CE4E4B3CF3B}" srcId="{18FDA1B8-CA60-034F-AF99-8DBCC42EB6C1}" destId="{D42693B6-E95E-3245-B13D-A0078A41DA64}" srcOrd="0" destOrd="0" parTransId="{8E7B116C-0A8F-DA4E-8D1F-330F51BA9E27}" sibTransId="{3F054588-7DCC-2545-BE4C-26666053EE71}"/>
    <dgm:cxn modelId="{0D56B754-6D68-7549-8176-175B80E7CA31}" type="presParOf" srcId="{DC91A6E5-F9B3-0D4B-A98B-2D720556276A}" destId="{6FC88C8F-FE11-9B41-8F48-EC941A855197}" srcOrd="0" destOrd="0" presId="urn:microsoft.com/office/officeart/2005/8/layout/process2"/>
    <dgm:cxn modelId="{3236974B-DA88-3940-B8DF-CCAB53FBC1E2}" type="presParOf" srcId="{DC91A6E5-F9B3-0D4B-A98B-2D720556276A}" destId="{0319D1C5-55F4-5248-9EF2-795EDB61B577}" srcOrd="1" destOrd="0" presId="urn:microsoft.com/office/officeart/2005/8/layout/process2"/>
    <dgm:cxn modelId="{673B5FBD-B2AB-4A4A-8BE8-90CC907A6352}" type="presParOf" srcId="{0319D1C5-55F4-5248-9EF2-795EDB61B577}" destId="{D14977C4-5623-A242-B54C-35FD0DF68EEC}" srcOrd="0" destOrd="0" presId="urn:microsoft.com/office/officeart/2005/8/layout/process2"/>
    <dgm:cxn modelId="{D3282CBA-1676-A141-B166-4C7048A5CBDF}" type="presParOf" srcId="{DC91A6E5-F9B3-0D4B-A98B-2D720556276A}" destId="{68BD17B4-723C-2D4A-8B38-971EFD136733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8FDA1B8-CA60-034F-AF99-8DBCC42EB6C1}" type="doc">
      <dgm:prSet loTypeId="urn:microsoft.com/office/officeart/2005/8/layout/process2" loCatId="" qsTypeId="urn:microsoft.com/office/officeart/2005/8/quickstyle/simple1" qsCatId="simple" csTypeId="urn:microsoft.com/office/officeart/2005/8/colors/accent1_2" csCatId="accent1" phldr="1"/>
      <dgm:spPr/>
    </dgm:pt>
    <dgm:pt modelId="{D42693B6-E95E-3245-B13D-A0078A41DA64}">
      <dgm:prSet phldrT="[Text]" custT="1"/>
      <dgm:spPr>
        <a:solidFill>
          <a:srgbClr val="30206B"/>
        </a:solidFill>
      </dgm:spPr>
      <dgm:t>
        <a:bodyPr/>
        <a:lstStyle/>
        <a:p>
          <a:r>
            <a:rPr lang="en-US" sz="2500" b="1" dirty="0">
              <a:latin typeface="Arial" panose="020B0604020202020204" pitchFamily="34" charset="0"/>
              <a:cs typeface="Arial" panose="020B0604020202020204" pitchFamily="34" charset="0"/>
            </a:rPr>
            <a:t>Risk 3:</a:t>
          </a:r>
        </a:p>
        <a:p>
          <a:r>
            <a:rPr lang="en-US" sz="2500" dirty="0">
              <a:latin typeface="Arial" panose="020B0604020202020204" pitchFamily="34" charset="0"/>
              <a:cs typeface="Arial" panose="020B0604020202020204" pitchFamily="34" charset="0"/>
            </a:rPr>
            <a:t>[Insert]</a:t>
          </a:r>
        </a:p>
      </dgm:t>
    </dgm:pt>
    <dgm:pt modelId="{8E7B116C-0A8F-DA4E-8D1F-330F51BA9E27}" type="parTrans" cxnId="{695875C6-3F06-D641-A8AF-4CE4E4B3CF3B}">
      <dgm:prSet/>
      <dgm:spPr/>
      <dgm:t>
        <a:bodyPr/>
        <a:lstStyle/>
        <a:p>
          <a:endParaRPr lang="en-US"/>
        </a:p>
      </dgm:t>
    </dgm:pt>
    <dgm:pt modelId="{3F054588-7DCC-2545-BE4C-26666053EE71}" type="sibTrans" cxnId="{695875C6-3F06-D641-A8AF-4CE4E4B3CF3B}">
      <dgm:prSet/>
      <dgm:spPr/>
      <dgm:t>
        <a:bodyPr/>
        <a:lstStyle/>
        <a:p>
          <a:endParaRPr lang="en-US"/>
        </a:p>
      </dgm:t>
    </dgm:pt>
    <dgm:pt modelId="{F8AB50AD-878F-5F45-93E1-01609045A5B0}">
      <dgm:prSet phldrT="[Text]" custT="1"/>
      <dgm:spPr>
        <a:solidFill>
          <a:srgbClr val="30206B"/>
        </a:solidFill>
      </dgm:spPr>
      <dgm:t>
        <a:bodyPr/>
        <a:lstStyle/>
        <a:p>
          <a:r>
            <a:rPr lang="en-US" sz="2500" b="1" dirty="0">
              <a:latin typeface="Arial" panose="020B0604020202020204" pitchFamily="34" charset="0"/>
              <a:cs typeface="Arial" panose="020B0604020202020204" pitchFamily="34" charset="0"/>
            </a:rPr>
            <a:t>Mitigation:</a:t>
          </a:r>
        </a:p>
        <a:p>
          <a:r>
            <a:rPr lang="en-US" sz="2500" dirty="0">
              <a:latin typeface="Arial" panose="020B0604020202020204" pitchFamily="34" charset="0"/>
              <a:cs typeface="Arial" panose="020B0604020202020204" pitchFamily="34" charset="0"/>
            </a:rPr>
            <a:t>[Insert]</a:t>
          </a:r>
        </a:p>
      </dgm:t>
    </dgm:pt>
    <dgm:pt modelId="{C803FC53-D7B5-D043-ABF6-39DCE3666AB7}" type="parTrans" cxnId="{906CD438-01BD-3447-8ED7-4DF3C66786E1}">
      <dgm:prSet/>
      <dgm:spPr/>
      <dgm:t>
        <a:bodyPr/>
        <a:lstStyle/>
        <a:p>
          <a:endParaRPr lang="en-US"/>
        </a:p>
      </dgm:t>
    </dgm:pt>
    <dgm:pt modelId="{2EB6E160-8DC3-3D4B-9F00-6BE20851A3BB}" type="sibTrans" cxnId="{906CD438-01BD-3447-8ED7-4DF3C66786E1}">
      <dgm:prSet/>
      <dgm:spPr/>
      <dgm:t>
        <a:bodyPr/>
        <a:lstStyle/>
        <a:p>
          <a:endParaRPr lang="en-US"/>
        </a:p>
      </dgm:t>
    </dgm:pt>
    <dgm:pt modelId="{DC91A6E5-F9B3-0D4B-A98B-2D720556276A}" type="pres">
      <dgm:prSet presAssocID="{18FDA1B8-CA60-034F-AF99-8DBCC42EB6C1}" presName="linearFlow" presStyleCnt="0">
        <dgm:presLayoutVars>
          <dgm:resizeHandles val="exact"/>
        </dgm:presLayoutVars>
      </dgm:prSet>
      <dgm:spPr/>
    </dgm:pt>
    <dgm:pt modelId="{6FC88C8F-FE11-9B41-8F48-EC941A855197}" type="pres">
      <dgm:prSet presAssocID="{D42693B6-E95E-3245-B13D-A0078A41DA64}" presName="node" presStyleLbl="node1" presStyleIdx="0" presStyleCnt="2">
        <dgm:presLayoutVars>
          <dgm:bulletEnabled val="1"/>
        </dgm:presLayoutVars>
      </dgm:prSet>
      <dgm:spPr/>
    </dgm:pt>
    <dgm:pt modelId="{0319D1C5-55F4-5248-9EF2-795EDB61B577}" type="pres">
      <dgm:prSet presAssocID="{3F054588-7DCC-2545-BE4C-26666053EE71}" presName="sibTrans" presStyleLbl="sibTrans2D1" presStyleIdx="0" presStyleCnt="1"/>
      <dgm:spPr/>
    </dgm:pt>
    <dgm:pt modelId="{D14977C4-5623-A242-B54C-35FD0DF68EEC}" type="pres">
      <dgm:prSet presAssocID="{3F054588-7DCC-2545-BE4C-26666053EE71}" presName="connectorText" presStyleLbl="sibTrans2D1" presStyleIdx="0" presStyleCnt="1"/>
      <dgm:spPr/>
    </dgm:pt>
    <dgm:pt modelId="{68BD17B4-723C-2D4A-8B38-971EFD136733}" type="pres">
      <dgm:prSet presAssocID="{F8AB50AD-878F-5F45-93E1-01609045A5B0}" presName="node" presStyleLbl="node1" presStyleIdx="1" presStyleCnt="2">
        <dgm:presLayoutVars>
          <dgm:bulletEnabled val="1"/>
        </dgm:presLayoutVars>
      </dgm:prSet>
      <dgm:spPr/>
    </dgm:pt>
  </dgm:ptLst>
  <dgm:cxnLst>
    <dgm:cxn modelId="{3A5CF534-0923-6540-AAFF-956C14582ACA}" type="presOf" srcId="{F8AB50AD-878F-5F45-93E1-01609045A5B0}" destId="{68BD17B4-723C-2D4A-8B38-971EFD136733}" srcOrd="0" destOrd="0" presId="urn:microsoft.com/office/officeart/2005/8/layout/process2"/>
    <dgm:cxn modelId="{906CD438-01BD-3447-8ED7-4DF3C66786E1}" srcId="{18FDA1B8-CA60-034F-AF99-8DBCC42EB6C1}" destId="{F8AB50AD-878F-5F45-93E1-01609045A5B0}" srcOrd="1" destOrd="0" parTransId="{C803FC53-D7B5-D043-ABF6-39DCE3666AB7}" sibTransId="{2EB6E160-8DC3-3D4B-9F00-6BE20851A3BB}"/>
    <dgm:cxn modelId="{7426EA59-3487-9441-8345-15148350666F}" type="presOf" srcId="{3F054588-7DCC-2545-BE4C-26666053EE71}" destId="{D14977C4-5623-A242-B54C-35FD0DF68EEC}" srcOrd="1" destOrd="0" presId="urn:microsoft.com/office/officeart/2005/8/layout/process2"/>
    <dgm:cxn modelId="{A853E75A-2F3A-0640-A065-F1E7AF9D54CA}" type="presOf" srcId="{3F054588-7DCC-2545-BE4C-26666053EE71}" destId="{0319D1C5-55F4-5248-9EF2-795EDB61B577}" srcOrd="0" destOrd="0" presId="urn:microsoft.com/office/officeart/2005/8/layout/process2"/>
    <dgm:cxn modelId="{8C608B5E-835C-F447-877A-B21C9A345AF2}" type="presOf" srcId="{D42693B6-E95E-3245-B13D-A0078A41DA64}" destId="{6FC88C8F-FE11-9B41-8F48-EC941A855197}" srcOrd="0" destOrd="0" presId="urn:microsoft.com/office/officeart/2005/8/layout/process2"/>
    <dgm:cxn modelId="{A76F4AA3-E624-7A4B-85EA-4B9EAA81E6C6}" type="presOf" srcId="{18FDA1B8-CA60-034F-AF99-8DBCC42EB6C1}" destId="{DC91A6E5-F9B3-0D4B-A98B-2D720556276A}" srcOrd="0" destOrd="0" presId="urn:microsoft.com/office/officeart/2005/8/layout/process2"/>
    <dgm:cxn modelId="{695875C6-3F06-D641-A8AF-4CE4E4B3CF3B}" srcId="{18FDA1B8-CA60-034F-AF99-8DBCC42EB6C1}" destId="{D42693B6-E95E-3245-B13D-A0078A41DA64}" srcOrd="0" destOrd="0" parTransId="{8E7B116C-0A8F-DA4E-8D1F-330F51BA9E27}" sibTransId="{3F054588-7DCC-2545-BE4C-26666053EE71}"/>
    <dgm:cxn modelId="{0D56B754-6D68-7549-8176-175B80E7CA31}" type="presParOf" srcId="{DC91A6E5-F9B3-0D4B-A98B-2D720556276A}" destId="{6FC88C8F-FE11-9B41-8F48-EC941A855197}" srcOrd="0" destOrd="0" presId="urn:microsoft.com/office/officeart/2005/8/layout/process2"/>
    <dgm:cxn modelId="{3236974B-DA88-3940-B8DF-CCAB53FBC1E2}" type="presParOf" srcId="{DC91A6E5-F9B3-0D4B-A98B-2D720556276A}" destId="{0319D1C5-55F4-5248-9EF2-795EDB61B577}" srcOrd="1" destOrd="0" presId="urn:microsoft.com/office/officeart/2005/8/layout/process2"/>
    <dgm:cxn modelId="{673B5FBD-B2AB-4A4A-8BE8-90CC907A6352}" type="presParOf" srcId="{0319D1C5-55F4-5248-9EF2-795EDB61B577}" destId="{D14977C4-5623-A242-B54C-35FD0DF68EEC}" srcOrd="0" destOrd="0" presId="urn:microsoft.com/office/officeart/2005/8/layout/process2"/>
    <dgm:cxn modelId="{D3282CBA-1676-A141-B166-4C7048A5CBDF}" type="presParOf" srcId="{DC91A6E5-F9B3-0D4B-A98B-2D720556276A}" destId="{68BD17B4-723C-2D4A-8B38-971EFD136733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0A94E90-7FB0-FE46-B028-1E1DA9CAAB01}" type="doc">
      <dgm:prSet loTypeId="urn:microsoft.com/office/officeart/2005/8/layout/process1" loCatId="" qsTypeId="urn:microsoft.com/office/officeart/2005/8/quickstyle/simple1" qsCatId="simple" csTypeId="urn:microsoft.com/office/officeart/2005/8/colors/accent1_2" csCatId="accent1" phldr="1"/>
      <dgm:spPr/>
    </dgm:pt>
    <dgm:pt modelId="{CD69CD9E-4E8D-6C46-A0D6-4FDC3232AAB1}">
      <dgm:prSet phldrT="[Text]" custT="1"/>
      <dgm:spPr>
        <a:solidFill>
          <a:srgbClr val="30206B"/>
        </a:solidFill>
        <a:ln>
          <a:noFill/>
        </a:ln>
      </dgm:spPr>
      <dgm:t>
        <a:bodyPr/>
        <a:lstStyle/>
        <a:p>
          <a:pPr>
            <a:lnSpc>
              <a:spcPct val="90000"/>
            </a:lnSpc>
          </a:pPr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Leaders</a:t>
          </a:r>
        </a:p>
        <a:p>
          <a:pPr>
            <a:lnSpc>
              <a:spcPct val="90000"/>
            </a:lnSpc>
          </a:pPr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Sponsor key initiatives and model change</a:t>
          </a:r>
        </a:p>
      </dgm:t>
    </dgm:pt>
    <dgm:pt modelId="{79DBEA6E-0137-E944-AE85-8C9400B83684}" type="parTrans" cxnId="{9381BD98-D563-B349-AF79-E756E1A4BCBD}">
      <dgm:prSet/>
      <dgm:spPr/>
      <dgm:t>
        <a:bodyPr/>
        <a:lstStyle/>
        <a:p>
          <a:endParaRPr lang="en-US"/>
        </a:p>
      </dgm:t>
    </dgm:pt>
    <dgm:pt modelId="{07BAB1E9-9702-6744-940A-260E12161ECB}" type="sibTrans" cxnId="{9381BD98-D563-B349-AF79-E756E1A4BCBD}">
      <dgm:prSet/>
      <dgm:spPr>
        <a:noFill/>
      </dgm:spPr>
      <dgm:t>
        <a:bodyPr/>
        <a:lstStyle/>
        <a:p>
          <a:endParaRPr lang="en-US"/>
        </a:p>
      </dgm:t>
    </dgm:pt>
    <dgm:pt modelId="{FD2ED42B-80DE-7D4C-A2A7-0282EC09335D}">
      <dgm:prSet phldrT="[Text]" custT="1"/>
      <dgm:spPr>
        <a:solidFill>
          <a:srgbClr val="30206B"/>
        </a:solidFill>
        <a:ln>
          <a:noFill/>
        </a:ln>
      </dgm:spPr>
      <dgm:t>
        <a:bodyPr/>
        <a:lstStyle/>
        <a:p>
          <a:pPr>
            <a:lnSpc>
              <a:spcPct val="90000"/>
            </a:lnSpc>
          </a:pPr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Managers</a:t>
          </a:r>
        </a:p>
        <a:p>
          <a:pPr>
            <a:lnSpc>
              <a:spcPct val="90000"/>
            </a:lnSpc>
          </a:pPr>
          <a:r>
            <a:rPr lang="en-US" sz="1800" b="0" dirty="0">
              <a:latin typeface="Arial" panose="020B0604020202020204" pitchFamily="34" charset="0"/>
              <a:cs typeface="Arial" panose="020B0604020202020204" pitchFamily="34" charset="0"/>
            </a:rPr>
            <a:t>Attend tool rollouts and give feedback</a:t>
          </a:r>
          <a:endParaRPr lang="en-US" sz="1800" b="0" dirty="0"/>
        </a:p>
      </dgm:t>
    </dgm:pt>
    <dgm:pt modelId="{5CF9DF35-ECCF-BB4B-933B-83D016456306}" type="parTrans" cxnId="{0B590480-62C5-954E-A1CD-9DF97D8D9F81}">
      <dgm:prSet/>
      <dgm:spPr/>
      <dgm:t>
        <a:bodyPr/>
        <a:lstStyle/>
        <a:p>
          <a:endParaRPr lang="en-US"/>
        </a:p>
      </dgm:t>
    </dgm:pt>
    <dgm:pt modelId="{9722E096-1466-0A43-8FF7-D679853E0EA4}" type="sibTrans" cxnId="{0B590480-62C5-954E-A1CD-9DF97D8D9F81}">
      <dgm:prSet/>
      <dgm:spPr>
        <a:noFill/>
      </dgm:spPr>
      <dgm:t>
        <a:bodyPr/>
        <a:lstStyle/>
        <a:p>
          <a:endParaRPr lang="en-US"/>
        </a:p>
      </dgm:t>
    </dgm:pt>
    <dgm:pt modelId="{9CFBDA62-90F2-734F-985C-8F3DF38FC76F}">
      <dgm:prSet phldrT="[Text]" custT="1"/>
      <dgm:spPr>
        <a:solidFill>
          <a:srgbClr val="30206B"/>
        </a:solidFill>
        <a:ln>
          <a:noFill/>
        </a:ln>
      </dgm:spPr>
      <dgm:t>
        <a:bodyPr/>
        <a:lstStyle/>
        <a:p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Employees</a:t>
          </a:r>
        </a:p>
        <a:p>
          <a:r>
            <a:rPr lang="en-US" sz="1800" b="0" dirty="0">
              <a:latin typeface="Arial" panose="020B0604020202020204" pitchFamily="34" charset="0"/>
              <a:cs typeface="Arial" panose="020B0604020202020204" pitchFamily="34" charset="0"/>
            </a:rPr>
            <a:t>Engage with new programs and share input</a:t>
          </a:r>
          <a:endParaRPr lang="en-US" sz="1800" b="0" dirty="0"/>
        </a:p>
      </dgm:t>
    </dgm:pt>
    <dgm:pt modelId="{781AD641-2660-864B-8314-B0C981CF8E08}" type="parTrans" cxnId="{D556C8C8-E92D-7842-B178-AB19F7E7C05E}">
      <dgm:prSet/>
      <dgm:spPr/>
      <dgm:t>
        <a:bodyPr/>
        <a:lstStyle/>
        <a:p>
          <a:endParaRPr lang="en-US"/>
        </a:p>
      </dgm:t>
    </dgm:pt>
    <dgm:pt modelId="{6850D8F0-D19D-3243-977F-86064F9839F1}" type="sibTrans" cxnId="{D556C8C8-E92D-7842-B178-AB19F7E7C05E}">
      <dgm:prSet/>
      <dgm:spPr/>
      <dgm:t>
        <a:bodyPr/>
        <a:lstStyle/>
        <a:p>
          <a:endParaRPr lang="en-US"/>
        </a:p>
      </dgm:t>
    </dgm:pt>
    <dgm:pt modelId="{55B37628-51BC-7747-ACCC-B1E2C2FA8CE3}" type="pres">
      <dgm:prSet presAssocID="{30A94E90-7FB0-FE46-B028-1E1DA9CAAB01}" presName="Name0" presStyleCnt="0">
        <dgm:presLayoutVars>
          <dgm:dir/>
          <dgm:resizeHandles val="exact"/>
        </dgm:presLayoutVars>
      </dgm:prSet>
      <dgm:spPr/>
    </dgm:pt>
    <dgm:pt modelId="{CA2ACADE-C3AF-5841-BB98-F1B699EC00B2}" type="pres">
      <dgm:prSet presAssocID="{CD69CD9E-4E8D-6C46-A0D6-4FDC3232AAB1}" presName="node" presStyleLbl="node1" presStyleIdx="0" presStyleCnt="3" custScaleY="151802">
        <dgm:presLayoutVars>
          <dgm:bulletEnabled val="1"/>
        </dgm:presLayoutVars>
      </dgm:prSet>
      <dgm:spPr/>
    </dgm:pt>
    <dgm:pt modelId="{F4E01C2C-172B-8843-94BF-DE92336EEFC1}" type="pres">
      <dgm:prSet presAssocID="{07BAB1E9-9702-6744-940A-260E12161ECB}" presName="sibTrans" presStyleLbl="sibTrans2D1" presStyleIdx="0" presStyleCnt="2"/>
      <dgm:spPr/>
    </dgm:pt>
    <dgm:pt modelId="{E194307C-0653-BF40-855E-571DFDE41B7E}" type="pres">
      <dgm:prSet presAssocID="{07BAB1E9-9702-6744-940A-260E12161ECB}" presName="connectorText" presStyleLbl="sibTrans2D1" presStyleIdx="0" presStyleCnt="2"/>
      <dgm:spPr/>
    </dgm:pt>
    <dgm:pt modelId="{F98FD289-DC2D-F744-A5A9-E275E6CCA9C6}" type="pres">
      <dgm:prSet presAssocID="{FD2ED42B-80DE-7D4C-A2A7-0282EC09335D}" presName="node" presStyleLbl="node1" presStyleIdx="1" presStyleCnt="3" custScaleY="151802">
        <dgm:presLayoutVars>
          <dgm:bulletEnabled val="1"/>
        </dgm:presLayoutVars>
      </dgm:prSet>
      <dgm:spPr/>
    </dgm:pt>
    <dgm:pt modelId="{D99E30A5-98EE-3046-9AA3-A3196B4CE66E}" type="pres">
      <dgm:prSet presAssocID="{9722E096-1466-0A43-8FF7-D679853E0EA4}" presName="sibTrans" presStyleLbl="sibTrans2D1" presStyleIdx="1" presStyleCnt="2"/>
      <dgm:spPr/>
    </dgm:pt>
    <dgm:pt modelId="{63D99F4A-10BC-2F41-9D19-EF92F92654B4}" type="pres">
      <dgm:prSet presAssocID="{9722E096-1466-0A43-8FF7-D679853E0EA4}" presName="connectorText" presStyleLbl="sibTrans2D1" presStyleIdx="1" presStyleCnt="2"/>
      <dgm:spPr/>
    </dgm:pt>
    <dgm:pt modelId="{D6173191-0AE6-9B4A-BBFA-9C27B0517279}" type="pres">
      <dgm:prSet presAssocID="{9CFBDA62-90F2-734F-985C-8F3DF38FC76F}" presName="node" presStyleLbl="node1" presStyleIdx="2" presStyleCnt="3" custScaleY="151802">
        <dgm:presLayoutVars>
          <dgm:bulletEnabled val="1"/>
        </dgm:presLayoutVars>
      </dgm:prSet>
      <dgm:spPr/>
    </dgm:pt>
  </dgm:ptLst>
  <dgm:cxnLst>
    <dgm:cxn modelId="{8AA8DD1D-D621-2444-B115-7F3D8004ED7C}" type="presOf" srcId="{9CFBDA62-90F2-734F-985C-8F3DF38FC76F}" destId="{D6173191-0AE6-9B4A-BBFA-9C27B0517279}" srcOrd="0" destOrd="0" presId="urn:microsoft.com/office/officeart/2005/8/layout/process1"/>
    <dgm:cxn modelId="{A666012C-F5FC-944C-8737-7D57DBD1FF62}" type="presOf" srcId="{FD2ED42B-80DE-7D4C-A2A7-0282EC09335D}" destId="{F98FD289-DC2D-F744-A5A9-E275E6CCA9C6}" srcOrd="0" destOrd="0" presId="urn:microsoft.com/office/officeart/2005/8/layout/process1"/>
    <dgm:cxn modelId="{224F6962-261D-4144-8990-92D404AD831F}" type="presOf" srcId="{30A94E90-7FB0-FE46-B028-1E1DA9CAAB01}" destId="{55B37628-51BC-7747-ACCC-B1E2C2FA8CE3}" srcOrd="0" destOrd="0" presId="urn:microsoft.com/office/officeart/2005/8/layout/process1"/>
    <dgm:cxn modelId="{90B81C77-6DAA-2544-938B-BF68B448E8B0}" type="presOf" srcId="{CD69CD9E-4E8D-6C46-A0D6-4FDC3232AAB1}" destId="{CA2ACADE-C3AF-5841-BB98-F1B699EC00B2}" srcOrd="0" destOrd="0" presId="urn:microsoft.com/office/officeart/2005/8/layout/process1"/>
    <dgm:cxn modelId="{0B590480-62C5-954E-A1CD-9DF97D8D9F81}" srcId="{30A94E90-7FB0-FE46-B028-1E1DA9CAAB01}" destId="{FD2ED42B-80DE-7D4C-A2A7-0282EC09335D}" srcOrd="1" destOrd="0" parTransId="{5CF9DF35-ECCF-BB4B-933B-83D016456306}" sibTransId="{9722E096-1466-0A43-8FF7-D679853E0EA4}"/>
    <dgm:cxn modelId="{3C324A88-A6E5-C14F-AA8B-4673FBE3E071}" type="presOf" srcId="{07BAB1E9-9702-6744-940A-260E12161ECB}" destId="{F4E01C2C-172B-8843-94BF-DE92336EEFC1}" srcOrd="0" destOrd="0" presId="urn:microsoft.com/office/officeart/2005/8/layout/process1"/>
    <dgm:cxn modelId="{9381BD98-D563-B349-AF79-E756E1A4BCBD}" srcId="{30A94E90-7FB0-FE46-B028-1E1DA9CAAB01}" destId="{CD69CD9E-4E8D-6C46-A0D6-4FDC3232AAB1}" srcOrd="0" destOrd="0" parTransId="{79DBEA6E-0137-E944-AE85-8C9400B83684}" sibTransId="{07BAB1E9-9702-6744-940A-260E12161ECB}"/>
    <dgm:cxn modelId="{CF5A85B5-3896-CD42-93D9-96A72C1BD06D}" type="presOf" srcId="{9722E096-1466-0A43-8FF7-D679853E0EA4}" destId="{63D99F4A-10BC-2F41-9D19-EF92F92654B4}" srcOrd="1" destOrd="0" presId="urn:microsoft.com/office/officeart/2005/8/layout/process1"/>
    <dgm:cxn modelId="{D556C8C8-E92D-7842-B178-AB19F7E7C05E}" srcId="{30A94E90-7FB0-FE46-B028-1E1DA9CAAB01}" destId="{9CFBDA62-90F2-734F-985C-8F3DF38FC76F}" srcOrd="2" destOrd="0" parTransId="{781AD641-2660-864B-8314-B0C981CF8E08}" sibTransId="{6850D8F0-D19D-3243-977F-86064F9839F1}"/>
    <dgm:cxn modelId="{980CA6C9-B9C2-A242-8FD9-C61A7AACBCB7}" type="presOf" srcId="{9722E096-1466-0A43-8FF7-D679853E0EA4}" destId="{D99E30A5-98EE-3046-9AA3-A3196B4CE66E}" srcOrd="0" destOrd="0" presId="urn:microsoft.com/office/officeart/2005/8/layout/process1"/>
    <dgm:cxn modelId="{071413CF-8B7E-5046-B23C-8C4C2FF93E18}" type="presOf" srcId="{07BAB1E9-9702-6744-940A-260E12161ECB}" destId="{E194307C-0653-BF40-855E-571DFDE41B7E}" srcOrd="1" destOrd="0" presId="urn:microsoft.com/office/officeart/2005/8/layout/process1"/>
    <dgm:cxn modelId="{5D551420-005A-684B-B375-9C57BD6C4ED0}" type="presParOf" srcId="{55B37628-51BC-7747-ACCC-B1E2C2FA8CE3}" destId="{CA2ACADE-C3AF-5841-BB98-F1B699EC00B2}" srcOrd="0" destOrd="0" presId="urn:microsoft.com/office/officeart/2005/8/layout/process1"/>
    <dgm:cxn modelId="{BD49492C-0ABE-5849-9775-4C3BF532303E}" type="presParOf" srcId="{55B37628-51BC-7747-ACCC-B1E2C2FA8CE3}" destId="{F4E01C2C-172B-8843-94BF-DE92336EEFC1}" srcOrd="1" destOrd="0" presId="urn:microsoft.com/office/officeart/2005/8/layout/process1"/>
    <dgm:cxn modelId="{5C7FAD21-995A-D94C-846A-6D0EC662DF03}" type="presParOf" srcId="{F4E01C2C-172B-8843-94BF-DE92336EEFC1}" destId="{E194307C-0653-BF40-855E-571DFDE41B7E}" srcOrd="0" destOrd="0" presId="urn:microsoft.com/office/officeart/2005/8/layout/process1"/>
    <dgm:cxn modelId="{ACEF998A-3430-E84C-935A-C78E198CB65D}" type="presParOf" srcId="{55B37628-51BC-7747-ACCC-B1E2C2FA8CE3}" destId="{F98FD289-DC2D-F744-A5A9-E275E6CCA9C6}" srcOrd="2" destOrd="0" presId="urn:microsoft.com/office/officeart/2005/8/layout/process1"/>
    <dgm:cxn modelId="{CC35A010-1C07-2F46-9097-FE3BAEB4511B}" type="presParOf" srcId="{55B37628-51BC-7747-ACCC-B1E2C2FA8CE3}" destId="{D99E30A5-98EE-3046-9AA3-A3196B4CE66E}" srcOrd="3" destOrd="0" presId="urn:microsoft.com/office/officeart/2005/8/layout/process1"/>
    <dgm:cxn modelId="{C7C022CF-B0B6-9148-9071-C51374063672}" type="presParOf" srcId="{D99E30A5-98EE-3046-9AA3-A3196B4CE66E}" destId="{63D99F4A-10BC-2F41-9D19-EF92F92654B4}" srcOrd="0" destOrd="0" presId="urn:microsoft.com/office/officeart/2005/8/layout/process1"/>
    <dgm:cxn modelId="{D1CB3435-F23B-0C42-89AE-CCF4437D1459}" type="presParOf" srcId="{55B37628-51BC-7747-ACCC-B1E2C2FA8CE3}" destId="{D6173191-0AE6-9B4A-BBFA-9C27B0517279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EF14CC-0683-0A44-9164-A0BEA43705D6}">
      <dsp:nvSpPr>
        <dsp:cNvPr id="0" name=""/>
        <dsp:cNvSpPr/>
      </dsp:nvSpPr>
      <dsp:spPr>
        <a:xfrm rot="5400000">
          <a:off x="-282253" y="285877"/>
          <a:ext cx="1881690" cy="1317183"/>
        </a:xfrm>
        <a:prstGeom prst="chevron">
          <a:avLst/>
        </a:prstGeom>
        <a:solidFill>
          <a:srgbClr val="30206B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Arial" panose="020B0604020202020204" pitchFamily="34" charset="0"/>
              <a:cs typeface="Arial" panose="020B0604020202020204" pitchFamily="34" charset="0"/>
            </a:rPr>
            <a:t>Now</a:t>
          </a:r>
        </a:p>
      </dsp:txBody>
      <dsp:txXfrm rot="-5400000">
        <a:off x="1" y="662216"/>
        <a:ext cx="1317183" cy="564507"/>
      </dsp:txXfrm>
    </dsp:sp>
    <dsp:sp modelId="{92283259-756C-7947-B5A0-F6E152A0F6B1}">
      <dsp:nvSpPr>
        <dsp:cNvPr id="0" name=""/>
        <dsp:cNvSpPr/>
      </dsp:nvSpPr>
      <dsp:spPr>
        <a:xfrm rot="5400000">
          <a:off x="4825042" y="-3504234"/>
          <a:ext cx="1223098" cy="823881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30206B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None/>
          </a:pPr>
          <a:r>
            <a:rPr lang="en-US" sz="1900" b="1" kern="120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rPr>
            <a:t>Q1–Q2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900" kern="120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rPr>
            <a:t>Roll out Future Skills Talent Assessment across critical roles
Success metric: 100% role coverage and skills gap reporting completed by Q2</a:t>
          </a:r>
        </a:p>
      </dsp:txBody>
      <dsp:txXfrm rot="-5400000">
        <a:off x="1317184" y="63331"/>
        <a:ext cx="8179109" cy="1103684"/>
      </dsp:txXfrm>
    </dsp:sp>
    <dsp:sp modelId="{4EC6671D-AE4E-7947-9428-5AFDE84C5AEB}">
      <dsp:nvSpPr>
        <dsp:cNvPr id="0" name=""/>
        <dsp:cNvSpPr/>
      </dsp:nvSpPr>
      <dsp:spPr>
        <a:xfrm rot="5400000">
          <a:off x="-282253" y="1976291"/>
          <a:ext cx="1881690" cy="1317183"/>
        </a:xfrm>
        <a:prstGeom prst="chevron">
          <a:avLst/>
        </a:prstGeom>
        <a:solidFill>
          <a:srgbClr val="30206B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Arial" panose="020B0604020202020204" pitchFamily="34" charset="0"/>
              <a:cs typeface="Arial" panose="020B0604020202020204" pitchFamily="34" charset="0"/>
            </a:rPr>
            <a:t>Next</a:t>
          </a:r>
        </a:p>
      </dsp:txBody>
      <dsp:txXfrm rot="-5400000">
        <a:off x="1" y="2352630"/>
        <a:ext cx="1317183" cy="564507"/>
      </dsp:txXfrm>
    </dsp:sp>
    <dsp:sp modelId="{AC3766A2-7996-8547-A598-FA3B045ABEAA}">
      <dsp:nvSpPr>
        <dsp:cNvPr id="0" name=""/>
        <dsp:cNvSpPr/>
      </dsp:nvSpPr>
      <dsp:spPr>
        <a:xfrm rot="5400000">
          <a:off x="4825042" y="-1813821"/>
          <a:ext cx="1223098" cy="823881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30206B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None/>
          </a:pPr>
          <a:r>
            <a:rPr lang="en-US" sz="1900" b="1" kern="120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rPr>
            <a:t>Q3–Q4</a:t>
          </a:r>
          <a:endParaRPr lang="en-US" sz="19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rPr>
            <a:t>Implement new Performance Management System
Success metric: 90% adoption by managers by Q4</a:t>
          </a:r>
        </a:p>
      </dsp:txBody>
      <dsp:txXfrm rot="-5400000">
        <a:off x="1317184" y="1753744"/>
        <a:ext cx="8179109" cy="1103684"/>
      </dsp:txXfrm>
    </dsp:sp>
    <dsp:sp modelId="{44981409-AF86-E148-8CEE-450D48559E80}">
      <dsp:nvSpPr>
        <dsp:cNvPr id="0" name=""/>
        <dsp:cNvSpPr/>
      </dsp:nvSpPr>
      <dsp:spPr>
        <a:xfrm rot="5400000">
          <a:off x="-282253" y="3666704"/>
          <a:ext cx="1881690" cy="1317183"/>
        </a:xfrm>
        <a:prstGeom prst="chevron">
          <a:avLst/>
        </a:prstGeom>
        <a:solidFill>
          <a:srgbClr val="30206B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Arial" panose="020B0604020202020204" pitchFamily="34" charset="0"/>
              <a:cs typeface="Arial" panose="020B0604020202020204" pitchFamily="34" charset="0"/>
            </a:rPr>
            <a:t>Later</a:t>
          </a:r>
        </a:p>
      </dsp:txBody>
      <dsp:txXfrm rot="-5400000">
        <a:off x="1" y="4043043"/>
        <a:ext cx="1317183" cy="564507"/>
      </dsp:txXfrm>
    </dsp:sp>
    <dsp:sp modelId="{8D88ED4A-991A-4E46-9374-FFF72FB17CB2}">
      <dsp:nvSpPr>
        <dsp:cNvPr id="0" name=""/>
        <dsp:cNvSpPr/>
      </dsp:nvSpPr>
      <dsp:spPr>
        <a:xfrm rot="5400000">
          <a:off x="4825042" y="-123407"/>
          <a:ext cx="1223098" cy="823881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30206B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None/>
          </a:pPr>
          <a:r>
            <a:rPr lang="en-US" sz="1900" b="1" kern="120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rPr>
            <a:t>Next year</a:t>
          </a:r>
          <a:endParaRPr lang="en-US" sz="19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rPr>
            <a:t>Roll out AI Upskilling Program
Success metric: 75% of employees complete modules by end of year</a:t>
          </a:r>
        </a:p>
      </dsp:txBody>
      <dsp:txXfrm rot="-5400000">
        <a:off x="1317184" y="3444158"/>
        <a:ext cx="8179109" cy="11036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2ACADE-C3AF-5841-BB98-F1B699EC00B2}">
      <dsp:nvSpPr>
        <dsp:cNvPr id="0" name=""/>
        <dsp:cNvSpPr/>
      </dsp:nvSpPr>
      <dsp:spPr>
        <a:xfrm>
          <a:off x="7980" y="0"/>
          <a:ext cx="2385273" cy="3334481"/>
        </a:xfrm>
        <a:prstGeom prst="roundRect">
          <a:avLst>
            <a:gd name="adj" fmla="val 10000"/>
          </a:avLst>
        </a:prstGeom>
        <a:solidFill>
          <a:srgbClr val="30206B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>
              <a:latin typeface="Arial" panose="020B0604020202020204" pitchFamily="34" charset="0"/>
              <a:cs typeface="Arial" panose="020B0604020202020204" pitchFamily="34" charset="0"/>
            </a:rPr>
            <a:t>Need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977900">
            <a:lnSpc>
              <a:spcPts val="19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47% of critical roles lack required future-facing skills</a:t>
          </a:r>
        </a:p>
      </dsp:txBody>
      <dsp:txXfrm>
        <a:off x="77842" y="69862"/>
        <a:ext cx="2245549" cy="3194757"/>
      </dsp:txXfrm>
    </dsp:sp>
    <dsp:sp modelId="{F4E01C2C-172B-8843-94BF-DE92336EEFC1}">
      <dsp:nvSpPr>
        <dsp:cNvPr id="0" name=""/>
        <dsp:cNvSpPr/>
      </dsp:nvSpPr>
      <dsp:spPr>
        <a:xfrm>
          <a:off x="2631781" y="1371466"/>
          <a:ext cx="505677" cy="5915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>
        <a:off x="2631781" y="1489775"/>
        <a:ext cx="353974" cy="354929"/>
      </dsp:txXfrm>
    </dsp:sp>
    <dsp:sp modelId="{F98FD289-DC2D-F744-A5A9-E275E6CCA9C6}">
      <dsp:nvSpPr>
        <dsp:cNvPr id="0" name=""/>
        <dsp:cNvSpPr/>
      </dsp:nvSpPr>
      <dsp:spPr>
        <a:xfrm>
          <a:off x="3347363" y="0"/>
          <a:ext cx="2385273" cy="3334481"/>
        </a:xfrm>
        <a:prstGeom prst="roundRect">
          <a:avLst>
            <a:gd name="adj" fmla="val 10000"/>
          </a:avLst>
        </a:prstGeom>
        <a:solidFill>
          <a:srgbClr val="30206B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>
              <a:latin typeface="Arial" panose="020B0604020202020204" pitchFamily="34" charset="0"/>
              <a:cs typeface="Arial" panose="020B0604020202020204" pitchFamily="34" charset="0"/>
            </a:rPr>
            <a:t>Initiative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977900">
            <a:lnSpc>
              <a:spcPts val="19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Launch a targeted upskilling program focused on AI literacy, agile project management, and digital collaboration tools</a:t>
          </a:r>
          <a:endParaRPr lang="en-US" sz="1800" kern="1200" dirty="0"/>
        </a:p>
      </dsp:txBody>
      <dsp:txXfrm>
        <a:off x="3417225" y="69862"/>
        <a:ext cx="2245549" cy="3194757"/>
      </dsp:txXfrm>
    </dsp:sp>
    <dsp:sp modelId="{D99E30A5-98EE-3046-9AA3-A3196B4CE66E}">
      <dsp:nvSpPr>
        <dsp:cNvPr id="0" name=""/>
        <dsp:cNvSpPr/>
      </dsp:nvSpPr>
      <dsp:spPr>
        <a:xfrm>
          <a:off x="5971164" y="1371466"/>
          <a:ext cx="505677" cy="5915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>
        <a:off x="5971164" y="1489775"/>
        <a:ext cx="353974" cy="354929"/>
      </dsp:txXfrm>
    </dsp:sp>
    <dsp:sp modelId="{D6173191-0AE6-9B4A-BBFA-9C27B0517279}">
      <dsp:nvSpPr>
        <dsp:cNvPr id="0" name=""/>
        <dsp:cNvSpPr/>
      </dsp:nvSpPr>
      <dsp:spPr>
        <a:xfrm>
          <a:off x="6686746" y="0"/>
          <a:ext cx="2385273" cy="3334481"/>
        </a:xfrm>
        <a:prstGeom prst="roundRect">
          <a:avLst>
            <a:gd name="adj" fmla="val 10000"/>
          </a:avLst>
        </a:prstGeom>
        <a:solidFill>
          <a:srgbClr val="30206B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>
              <a:latin typeface="Arial" panose="020B0604020202020204" pitchFamily="34" charset="0"/>
              <a:cs typeface="Arial" panose="020B0604020202020204" pitchFamily="34" charset="0"/>
            </a:rPr>
            <a:t>Outcome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70% of targeted employees reach proficiency in priority skills by year-end</a:t>
          </a:r>
          <a:endParaRPr lang="en-US" sz="1800" kern="1200" dirty="0"/>
        </a:p>
      </dsp:txBody>
      <dsp:txXfrm>
        <a:off x="6756608" y="69862"/>
        <a:ext cx="2245549" cy="319475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2ACADE-C3AF-5841-BB98-F1B699EC00B2}">
      <dsp:nvSpPr>
        <dsp:cNvPr id="0" name=""/>
        <dsp:cNvSpPr/>
      </dsp:nvSpPr>
      <dsp:spPr>
        <a:xfrm>
          <a:off x="7980" y="580972"/>
          <a:ext cx="2385273" cy="2172535"/>
        </a:xfrm>
        <a:prstGeom prst="roundRect">
          <a:avLst>
            <a:gd name="adj" fmla="val 10000"/>
          </a:avLst>
        </a:prstGeom>
        <a:solidFill>
          <a:srgbClr val="30206B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>
              <a:latin typeface="Arial" panose="020B0604020202020204" pitchFamily="34" charset="0"/>
              <a:cs typeface="Arial" panose="020B0604020202020204" pitchFamily="34" charset="0"/>
            </a:rPr>
            <a:t>Need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977900">
            <a:lnSpc>
              <a:spcPts val="19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[Insert]</a:t>
          </a:r>
        </a:p>
      </dsp:txBody>
      <dsp:txXfrm>
        <a:off x="71611" y="644603"/>
        <a:ext cx="2258011" cy="2045273"/>
      </dsp:txXfrm>
    </dsp:sp>
    <dsp:sp modelId="{F4E01C2C-172B-8843-94BF-DE92336EEFC1}">
      <dsp:nvSpPr>
        <dsp:cNvPr id="0" name=""/>
        <dsp:cNvSpPr/>
      </dsp:nvSpPr>
      <dsp:spPr>
        <a:xfrm>
          <a:off x="2631781" y="1371466"/>
          <a:ext cx="505677" cy="5915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>
        <a:off x="2631781" y="1489775"/>
        <a:ext cx="353974" cy="354929"/>
      </dsp:txXfrm>
    </dsp:sp>
    <dsp:sp modelId="{F98FD289-DC2D-F744-A5A9-E275E6CCA9C6}">
      <dsp:nvSpPr>
        <dsp:cNvPr id="0" name=""/>
        <dsp:cNvSpPr/>
      </dsp:nvSpPr>
      <dsp:spPr>
        <a:xfrm>
          <a:off x="3347363" y="580972"/>
          <a:ext cx="2385273" cy="2172535"/>
        </a:xfrm>
        <a:prstGeom prst="roundRect">
          <a:avLst>
            <a:gd name="adj" fmla="val 10000"/>
          </a:avLst>
        </a:prstGeom>
        <a:solidFill>
          <a:srgbClr val="30206B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>
              <a:latin typeface="Arial" panose="020B0604020202020204" pitchFamily="34" charset="0"/>
              <a:cs typeface="Arial" panose="020B0604020202020204" pitchFamily="34" charset="0"/>
            </a:rPr>
            <a:t>Initiative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977900">
            <a:lnSpc>
              <a:spcPts val="19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[Insert]</a:t>
          </a:r>
          <a:endParaRPr lang="en-US" sz="1800" kern="1200" dirty="0"/>
        </a:p>
      </dsp:txBody>
      <dsp:txXfrm>
        <a:off x="3410994" y="644603"/>
        <a:ext cx="2258011" cy="2045273"/>
      </dsp:txXfrm>
    </dsp:sp>
    <dsp:sp modelId="{D99E30A5-98EE-3046-9AA3-A3196B4CE66E}">
      <dsp:nvSpPr>
        <dsp:cNvPr id="0" name=""/>
        <dsp:cNvSpPr/>
      </dsp:nvSpPr>
      <dsp:spPr>
        <a:xfrm>
          <a:off x="5971164" y="1371466"/>
          <a:ext cx="505677" cy="5915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>
        <a:off x="5971164" y="1489775"/>
        <a:ext cx="353974" cy="354929"/>
      </dsp:txXfrm>
    </dsp:sp>
    <dsp:sp modelId="{D6173191-0AE6-9B4A-BBFA-9C27B0517279}">
      <dsp:nvSpPr>
        <dsp:cNvPr id="0" name=""/>
        <dsp:cNvSpPr/>
      </dsp:nvSpPr>
      <dsp:spPr>
        <a:xfrm>
          <a:off x="6686746" y="580972"/>
          <a:ext cx="2385273" cy="2172535"/>
        </a:xfrm>
        <a:prstGeom prst="roundRect">
          <a:avLst>
            <a:gd name="adj" fmla="val 10000"/>
          </a:avLst>
        </a:prstGeom>
        <a:solidFill>
          <a:srgbClr val="30206B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>
              <a:latin typeface="Arial" panose="020B0604020202020204" pitchFamily="34" charset="0"/>
              <a:cs typeface="Arial" panose="020B0604020202020204" pitchFamily="34" charset="0"/>
            </a:rPr>
            <a:t>Outcome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[Insert]</a:t>
          </a:r>
          <a:endParaRPr lang="en-US" sz="1800" kern="1200" dirty="0"/>
        </a:p>
      </dsp:txBody>
      <dsp:txXfrm>
        <a:off x="6750377" y="644603"/>
        <a:ext cx="2258011" cy="204527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C88C8F-FE11-9B41-8F48-EC941A855197}">
      <dsp:nvSpPr>
        <dsp:cNvPr id="0" name=""/>
        <dsp:cNvSpPr/>
      </dsp:nvSpPr>
      <dsp:spPr>
        <a:xfrm>
          <a:off x="212455" y="539"/>
          <a:ext cx="3181888" cy="1767715"/>
        </a:xfrm>
        <a:prstGeom prst="roundRect">
          <a:avLst>
            <a:gd name="adj" fmla="val 10000"/>
          </a:avLst>
        </a:prstGeom>
        <a:solidFill>
          <a:srgbClr val="30206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 dirty="0">
              <a:latin typeface="Arial" panose="020B0604020202020204" pitchFamily="34" charset="0"/>
              <a:cs typeface="Arial" panose="020B0604020202020204" pitchFamily="34" charset="0"/>
            </a:rPr>
            <a:t>Risk 1: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latin typeface="Arial" panose="020B0604020202020204" pitchFamily="34" charset="0"/>
              <a:cs typeface="Arial" panose="020B0604020202020204" pitchFamily="34" charset="0"/>
            </a:rPr>
            <a:t>Budget constraints slow down execution</a:t>
          </a:r>
        </a:p>
      </dsp:txBody>
      <dsp:txXfrm>
        <a:off x="264230" y="52314"/>
        <a:ext cx="3078338" cy="1664165"/>
      </dsp:txXfrm>
    </dsp:sp>
    <dsp:sp modelId="{0319D1C5-55F4-5248-9EF2-795EDB61B577}">
      <dsp:nvSpPr>
        <dsp:cNvPr id="0" name=""/>
        <dsp:cNvSpPr/>
      </dsp:nvSpPr>
      <dsp:spPr>
        <a:xfrm rot="5400000">
          <a:off x="1471953" y="1812448"/>
          <a:ext cx="662893" cy="7954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 rot="-5400000">
        <a:off x="1564758" y="1878737"/>
        <a:ext cx="477284" cy="464025"/>
      </dsp:txXfrm>
    </dsp:sp>
    <dsp:sp modelId="{68BD17B4-723C-2D4A-8B38-971EFD136733}">
      <dsp:nvSpPr>
        <dsp:cNvPr id="0" name=""/>
        <dsp:cNvSpPr/>
      </dsp:nvSpPr>
      <dsp:spPr>
        <a:xfrm>
          <a:off x="212455" y="2652113"/>
          <a:ext cx="3181888" cy="1767715"/>
        </a:xfrm>
        <a:prstGeom prst="roundRect">
          <a:avLst>
            <a:gd name="adj" fmla="val 10000"/>
          </a:avLst>
        </a:prstGeom>
        <a:solidFill>
          <a:srgbClr val="30206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 dirty="0">
              <a:latin typeface="Arial" panose="020B0604020202020204" pitchFamily="34" charset="0"/>
              <a:cs typeface="Arial" panose="020B0604020202020204" pitchFamily="34" charset="0"/>
            </a:rPr>
            <a:t>Mitigation: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latin typeface="Arial" panose="020B0604020202020204" pitchFamily="34" charset="0"/>
              <a:cs typeface="Arial" panose="020B0604020202020204" pitchFamily="34" charset="0"/>
            </a:rPr>
            <a:t>Phase rollout, seek co-funding via business units</a:t>
          </a:r>
        </a:p>
      </dsp:txBody>
      <dsp:txXfrm>
        <a:off x="264230" y="2703888"/>
        <a:ext cx="3078338" cy="166416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C88C8F-FE11-9B41-8F48-EC941A855197}">
      <dsp:nvSpPr>
        <dsp:cNvPr id="0" name=""/>
        <dsp:cNvSpPr/>
      </dsp:nvSpPr>
      <dsp:spPr>
        <a:xfrm>
          <a:off x="212455" y="539"/>
          <a:ext cx="3181888" cy="1767715"/>
        </a:xfrm>
        <a:prstGeom prst="roundRect">
          <a:avLst>
            <a:gd name="adj" fmla="val 10000"/>
          </a:avLst>
        </a:prstGeom>
        <a:solidFill>
          <a:srgbClr val="30206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 dirty="0">
              <a:latin typeface="Arial" panose="020B0604020202020204" pitchFamily="34" charset="0"/>
              <a:cs typeface="Arial" panose="020B0604020202020204" pitchFamily="34" charset="0"/>
            </a:rPr>
            <a:t>Risk 2: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latin typeface="Arial" panose="020B0604020202020204" pitchFamily="34" charset="0"/>
              <a:cs typeface="Arial" panose="020B0604020202020204" pitchFamily="34" charset="0"/>
            </a:rPr>
            <a:t>[Insert]</a:t>
          </a:r>
        </a:p>
      </dsp:txBody>
      <dsp:txXfrm>
        <a:off x="264230" y="52314"/>
        <a:ext cx="3078338" cy="1664165"/>
      </dsp:txXfrm>
    </dsp:sp>
    <dsp:sp modelId="{0319D1C5-55F4-5248-9EF2-795EDB61B577}">
      <dsp:nvSpPr>
        <dsp:cNvPr id="0" name=""/>
        <dsp:cNvSpPr/>
      </dsp:nvSpPr>
      <dsp:spPr>
        <a:xfrm rot="5400000">
          <a:off x="1471953" y="1812448"/>
          <a:ext cx="662893" cy="7954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300" kern="1200"/>
        </a:p>
      </dsp:txBody>
      <dsp:txXfrm rot="-5400000">
        <a:off x="1564758" y="1878737"/>
        <a:ext cx="477284" cy="464025"/>
      </dsp:txXfrm>
    </dsp:sp>
    <dsp:sp modelId="{68BD17B4-723C-2D4A-8B38-971EFD136733}">
      <dsp:nvSpPr>
        <dsp:cNvPr id="0" name=""/>
        <dsp:cNvSpPr/>
      </dsp:nvSpPr>
      <dsp:spPr>
        <a:xfrm>
          <a:off x="212455" y="2652113"/>
          <a:ext cx="3181888" cy="1767715"/>
        </a:xfrm>
        <a:prstGeom prst="roundRect">
          <a:avLst>
            <a:gd name="adj" fmla="val 10000"/>
          </a:avLst>
        </a:prstGeom>
        <a:solidFill>
          <a:srgbClr val="30206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 dirty="0">
              <a:latin typeface="Arial" panose="020B0604020202020204" pitchFamily="34" charset="0"/>
              <a:cs typeface="Arial" panose="020B0604020202020204" pitchFamily="34" charset="0"/>
            </a:rPr>
            <a:t>Mitigation: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latin typeface="Arial" panose="020B0604020202020204" pitchFamily="34" charset="0"/>
              <a:cs typeface="Arial" panose="020B0604020202020204" pitchFamily="34" charset="0"/>
            </a:rPr>
            <a:t>[Insert]</a:t>
          </a:r>
        </a:p>
      </dsp:txBody>
      <dsp:txXfrm>
        <a:off x="264230" y="2703888"/>
        <a:ext cx="3078338" cy="166416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C88C8F-FE11-9B41-8F48-EC941A855197}">
      <dsp:nvSpPr>
        <dsp:cNvPr id="0" name=""/>
        <dsp:cNvSpPr/>
      </dsp:nvSpPr>
      <dsp:spPr>
        <a:xfrm>
          <a:off x="212455" y="539"/>
          <a:ext cx="3181888" cy="1767715"/>
        </a:xfrm>
        <a:prstGeom prst="roundRect">
          <a:avLst>
            <a:gd name="adj" fmla="val 10000"/>
          </a:avLst>
        </a:prstGeom>
        <a:solidFill>
          <a:srgbClr val="30206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 dirty="0">
              <a:latin typeface="Arial" panose="020B0604020202020204" pitchFamily="34" charset="0"/>
              <a:cs typeface="Arial" panose="020B0604020202020204" pitchFamily="34" charset="0"/>
            </a:rPr>
            <a:t>Risk 3: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latin typeface="Arial" panose="020B0604020202020204" pitchFamily="34" charset="0"/>
              <a:cs typeface="Arial" panose="020B0604020202020204" pitchFamily="34" charset="0"/>
            </a:rPr>
            <a:t>[Insert]</a:t>
          </a:r>
        </a:p>
      </dsp:txBody>
      <dsp:txXfrm>
        <a:off x="264230" y="52314"/>
        <a:ext cx="3078338" cy="1664165"/>
      </dsp:txXfrm>
    </dsp:sp>
    <dsp:sp modelId="{0319D1C5-55F4-5248-9EF2-795EDB61B577}">
      <dsp:nvSpPr>
        <dsp:cNvPr id="0" name=""/>
        <dsp:cNvSpPr/>
      </dsp:nvSpPr>
      <dsp:spPr>
        <a:xfrm rot="5400000">
          <a:off x="1471953" y="1812448"/>
          <a:ext cx="662893" cy="7954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300" kern="1200"/>
        </a:p>
      </dsp:txBody>
      <dsp:txXfrm rot="-5400000">
        <a:off x="1564758" y="1878737"/>
        <a:ext cx="477284" cy="464025"/>
      </dsp:txXfrm>
    </dsp:sp>
    <dsp:sp modelId="{68BD17B4-723C-2D4A-8B38-971EFD136733}">
      <dsp:nvSpPr>
        <dsp:cNvPr id="0" name=""/>
        <dsp:cNvSpPr/>
      </dsp:nvSpPr>
      <dsp:spPr>
        <a:xfrm>
          <a:off x="212455" y="2652113"/>
          <a:ext cx="3181888" cy="1767715"/>
        </a:xfrm>
        <a:prstGeom prst="roundRect">
          <a:avLst>
            <a:gd name="adj" fmla="val 10000"/>
          </a:avLst>
        </a:prstGeom>
        <a:solidFill>
          <a:srgbClr val="30206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 dirty="0">
              <a:latin typeface="Arial" panose="020B0604020202020204" pitchFamily="34" charset="0"/>
              <a:cs typeface="Arial" panose="020B0604020202020204" pitchFamily="34" charset="0"/>
            </a:rPr>
            <a:t>Mitigation: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latin typeface="Arial" panose="020B0604020202020204" pitchFamily="34" charset="0"/>
              <a:cs typeface="Arial" panose="020B0604020202020204" pitchFamily="34" charset="0"/>
            </a:rPr>
            <a:t>[Insert]</a:t>
          </a:r>
        </a:p>
      </dsp:txBody>
      <dsp:txXfrm>
        <a:off x="264230" y="2703888"/>
        <a:ext cx="3078338" cy="166416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2ACADE-C3AF-5841-BB98-F1B699EC00B2}">
      <dsp:nvSpPr>
        <dsp:cNvPr id="0" name=""/>
        <dsp:cNvSpPr/>
      </dsp:nvSpPr>
      <dsp:spPr>
        <a:xfrm>
          <a:off x="7980" y="192932"/>
          <a:ext cx="2385273" cy="2172535"/>
        </a:xfrm>
        <a:prstGeom prst="roundRect">
          <a:avLst>
            <a:gd name="adj" fmla="val 10000"/>
          </a:avLst>
        </a:prstGeom>
        <a:solidFill>
          <a:srgbClr val="30206B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Leaders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Sponsor key initiatives and model change</a:t>
          </a:r>
        </a:p>
      </dsp:txBody>
      <dsp:txXfrm>
        <a:off x="71611" y="256563"/>
        <a:ext cx="2258011" cy="2045273"/>
      </dsp:txXfrm>
    </dsp:sp>
    <dsp:sp modelId="{F4E01C2C-172B-8843-94BF-DE92336EEFC1}">
      <dsp:nvSpPr>
        <dsp:cNvPr id="0" name=""/>
        <dsp:cNvSpPr/>
      </dsp:nvSpPr>
      <dsp:spPr>
        <a:xfrm>
          <a:off x="2631781" y="983426"/>
          <a:ext cx="505677" cy="591547"/>
        </a:xfrm>
        <a:prstGeom prst="rightArrow">
          <a:avLst>
            <a:gd name="adj1" fmla="val 60000"/>
            <a:gd name="adj2" fmla="val 5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>
        <a:off x="2631781" y="1101735"/>
        <a:ext cx="353974" cy="354929"/>
      </dsp:txXfrm>
    </dsp:sp>
    <dsp:sp modelId="{F98FD289-DC2D-F744-A5A9-E275E6CCA9C6}">
      <dsp:nvSpPr>
        <dsp:cNvPr id="0" name=""/>
        <dsp:cNvSpPr/>
      </dsp:nvSpPr>
      <dsp:spPr>
        <a:xfrm>
          <a:off x="3347363" y="192932"/>
          <a:ext cx="2385273" cy="2172535"/>
        </a:xfrm>
        <a:prstGeom prst="roundRect">
          <a:avLst>
            <a:gd name="adj" fmla="val 10000"/>
          </a:avLst>
        </a:prstGeom>
        <a:solidFill>
          <a:srgbClr val="30206B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Managers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 dirty="0">
              <a:latin typeface="Arial" panose="020B0604020202020204" pitchFamily="34" charset="0"/>
              <a:cs typeface="Arial" panose="020B0604020202020204" pitchFamily="34" charset="0"/>
            </a:rPr>
            <a:t>Attend tool rollouts and give feedback</a:t>
          </a:r>
          <a:endParaRPr lang="en-US" sz="1800" b="0" kern="1200" dirty="0"/>
        </a:p>
      </dsp:txBody>
      <dsp:txXfrm>
        <a:off x="3410994" y="256563"/>
        <a:ext cx="2258011" cy="2045273"/>
      </dsp:txXfrm>
    </dsp:sp>
    <dsp:sp modelId="{D99E30A5-98EE-3046-9AA3-A3196B4CE66E}">
      <dsp:nvSpPr>
        <dsp:cNvPr id="0" name=""/>
        <dsp:cNvSpPr/>
      </dsp:nvSpPr>
      <dsp:spPr>
        <a:xfrm>
          <a:off x="5971164" y="983426"/>
          <a:ext cx="505677" cy="591547"/>
        </a:xfrm>
        <a:prstGeom prst="rightArrow">
          <a:avLst>
            <a:gd name="adj1" fmla="val 60000"/>
            <a:gd name="adj2" fmla="val 5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>
        <a:off x="5971164" y="1101735"/>
        <a:ext cx="353974" cy="354929"/>
      </dsp:txXfrm>
    </dsp:sp>
    <dsp:sp modelId="{D6173191-0AE6-9B4A-BBFA-9C27B0517279}">
      <dsp:nvSpPr>
        <dsp:cNvPr id="0" name=""/>
        <dsp:cNvSpPr/>
      </dsp:nvSpPr>
      <dsp:spPr>
        <a:xfrm>
          <a:off x="6686746" y="192932"/>
          <a:ext cx="2385273" cy="2172535"/>
        </a:xfrm>
        <a:prstGeom prst="roundRect">
          <a:avLst>
            <a:gd name="adj" fmla="val 10000"/>
          </a:avLst>
        </a:prstGeom>
        <a:solidFill>
          <a:srgbClr val="30206B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Employees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 dirty="0">
              <a:latin typeface="Arial" panose="020B0604020202020204" pitchFamily="34" charset="0"/>
              <a:cs typeface="Arial" panose="020B0604020202020204" pitchFamily="34" charset="0"/>
            </a:rPr>
            <a:t>Engage with new programs and share input</a:t>
          </a:r>
          <a:endParaRPr lang="en-US" sz="1800" b="0" kern="1200" dirty="0"/>
        </a:p>
      </dsp:txBody>
      <dsp:txXfrm>
        <a:off x="6750377" y="256563"/>
        <a:ext cx="2258011" cy="20452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D94434-A8C7-9849-8E90-F05D20556306}" type="datetimeFigureOut">
              <a:rPr lang="en-US" smtClean="0"/>
              <a:t>7/8/25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E40899-8456-0646-BBE5-6F66451AA9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156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108838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654603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282d9579ef6_0_1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g282d9579ef6_0_1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298671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880259940d_0_1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8" name="Google Shape;68;g2880259940d_0_1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602521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880259940d_0_1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8" name="Google Shape;68;g2880259940d_0_1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364949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287831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880259940d_0_1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8" name="Google Shape;68;g2880259940d_0_1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489554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3019162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g282d9579ef6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6" name="Google Shape;356;g282d9579ef6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53293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231419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880259940d_0_1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8" name="Google Shape;68;g2880259940d_0_1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9801529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0145595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25ff71e4b88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g25ff71e4b88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8349563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4507118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880259940d_0_1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8" name="Google Shape;68;g2880259940d_0_1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2818860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880259940d_0_1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8" name="Google Shape;68;g2880259940d_0_1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7339428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2ec392b2bf5_0_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2" name="Google Shape;112;g2ec392b2bf5_0_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1261449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880259940d_0_1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8" name="Google Shape;68;g2880259940d_0_1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913888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25ff71e4b88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g25ff71e4b88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949821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g282d9579ef6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6" name="Google Shape;356;g282d9579ef6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661451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24290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880259940d_0_1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8" name="Google Shape;68;g2880259940d_0_1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75666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666A8-7F61-F5F0-669B-5D6A8F3A3C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30FCF7-9645-CE03-554D-F4AA2E3713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787060-C16C-3BB2-77CB-ED33B3A4F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8D24B-9C4F-4147-82CA-CB4CBDC05E79}" type="datetimeFigureOut">
              <a:rPr lang="en-US" smtClean="0"/>
              <a:t>7/8/25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088A18-B553-7646-43EB-2C4E9D436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56F3DC-1E12-7618-1380-92675DB3C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784F-3BB2-AA4C-8B57-93A4FF302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447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0AA78-9E5E-D002-ADF5-FEF705641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5DF459-4FD9-755D-7ECB-C58BB2AD47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5253B8-77D2-EE27-A732-03AD0D280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8D24B-9C4F-4147-82CA-CB4CBDC05E79}" type="datetimeFigureOut">
              <a:rPr lang="en-US" smtClean="0"/>
              <a:t>7/8/25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AB702-BF56-707A-42C0-213E701EB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CEBBE9-9275-5BC2-779C-98C08CE24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784F-3BB2-AA4C-8B57-93A4FF302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998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D85B0C-5946-6F87-E911-E2E72C0871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79A12B-4ED5-1A6D-577D-4F5B388B0B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A37822-1A9F-FC6A-2871-8F7D00B3B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8D24B-9C4F-4147-82CA-CB4CBDC05E79}" type="datetimeFigureOut">
              <a:rPr lang="en-US" smtClean="0"/>
              <a:t>7/8/25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B75007-1BC0-9DDA-DC31-FC0E8AB9B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4E5934-2EAA-29D5-0F73-52799B168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784F-3BB2-AA4C-8B57-93A4FF302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0961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title"/>
          </p:nvPr>
        </p:nvSpPr>
        <p:spPr>
          <a:xfrm>
            <a:off x="490583" y="476250"/>
            <a:ext cx="112221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600"/>
              <a:buFont typeface="IBM Plex Sans Light"/>
              <a:buNone/>
              <a:defRPr sz="7600" b="0" i="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768768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ustom Layout">
  <p:cSld name="2_Custom Layout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4"/>
          <p:cNvSpPr txBox="1">
            <a:spLocks noGrp="1"/>
          </p:cNvSpPr>
          <p:nvPr>
            <p:ph type="title"/>
          </p:nvPr>
        </p:nvSpPr>
        <p:spPr>
          <a:xfrm>
            <a:off x="490583" y="476251"/>
            <a:ext cx="11222100" cy="95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IBM Plex Sans"/>
              <a:buNone/>
              <a:defRPr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body" idx="1"/>
          </p:nvPr>
        </p:nvSpPr>
        <p:spPr>
          <a:xfrm>
            <a:off x="479425" y="1952625"/>
            <a:ext cx="5545200" cy="39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 algn="l">
              <a:lnSpc>
                <a:spcPct val="114000"/>
              </a:lnSpc>
              <a:spcBef>
                <a:spcPts val="2200"/>
              </a:spcBef>
              <a:spcAft>
                <a:spcPts val="0"/>
              </a:spcAft>
              <a:buSzPts val="2000"/>
              <a:buChar char="•"/>
              <a:defRPr>
                <a:solidFill>
                  <a:schemeClr val="dk1"/>
                </a:solidFill>
              </a:defRPr>
            </a:lvl1pPr>
            <a:lvl2pPr marL="914400" lvl="1" indent="-330200" algn="l">
              <a:lnSpc>
                <a:spcPct val="114000"/>
              </a:lnSpc>
              <a:spcBef>
                <a:spcPts val="2200"/>
              </a:spcBef>
              <a:spcAft>
                <a:spcPts val="0"/>
              </a:spcAft>
              <a:buSzPts val="1600"/>
              <a:buChar char="◦"/>
              <a:defRPr>
                <a:solidFill>
                  <a:schemeClr val="dk1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752697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ustom Layout">
  <p:cSld name="1_Custom Layou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>
            <a:spLocks noGrp="1"/>
          </p:cNvSpPr>
          <p:nvPr>
            <p:ph type="title"/>
          </p:nvPr>
        </p:nvSpPr>
        <p:spPr>
          <a:xfrm>
            <a:off x="490583" y="476250"/>
            <a:ext cx="11222100" cy="147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100"/>
              <a:buFont typeface="IBM Plex Sans Light"/>
              <a:buNone/>
              <a:defRPr sz="6100" b="0" i="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628847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Custom Layout 2">
  <p:cSld name="7_Custom Layout 2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g10e47783b7e_0_170"/>
          <p:cNvSpPr txBox="1">
            <a:spLocks noGrp="1"/>
          </p:cNvSpPr>
          <p:nvPr>
            <p:ph type="body" idx="1"/>
          </p:nvPr>
        </p:nvSpPr>
        <p:spPr>
          <a:xfrm>
            <a:off x="405286" y="2068221"/>
            <a:ext cx="5566713" cy="3657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14772" lvl="0" indent="-207386" algn="l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SzPts val="1200"/>
              <a:buFont typeface="IBM Plex Sans Medium"/>
              <a:buNone/>
              <a:defRPr sz="998" b="0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IBM Plex Sans"/>
              </a:defRPr>
            </a:lvl1pPr>
            <a:lvl2pPr marL="829544" lvl="1" indent="-276515" algn="l">
              <a:lnSpc>
                <a:spcPct val="125000"/>
              </a:lnSpc>
              <a:spcBef>
                <a:spcPts val="998"/>
              </a:spcBef>
              <a:spcAft>
                <a:spcPts val="0"/>
              </a:spcAft>
              <a:buSzPts val="1200"/>
              <a:buChar char="◦"/>
              <a:defRPr sz="1089"/>
            </a:lvl2pPr>
            <a:lvl3pPr marL="1244316" lvl="2" indent="-276515" algn="l">
              <a:lnSpc>
                <a:spcPct val="125000"/>
              </a:lnSpc>
              <a:spcBef>
                <a:spcPts val="998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089"/>
            </a:lvl3pPr>
            <a:lvl4pPr marL="1659087" lvl="3" indent="-276515" algn="l">
              <a:lnSpc>
                <a:spcPct val="125000"/>
              </a:lnSpc>
              <a:spcBef>
                <a:spcPts val="998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089"/>
            </a:lvl4pPr>
            <a:lvl5pPr marL="2073859" lvl="4" indent="-276515" algn="l">
              <a:lnSpc>
                <a:spcPct val="125000"/>
              </a:lnSpc>
              <a:spcBef>
                <a:spcPts val="998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089"/>
            </a:lvl5pPr>
            <a:lvl6pPr marL="2488631" lvl="5" indent="-276515" algn="l">
              <a:lnSpc>
                <a:spcPct val="125000"/>
              </a:lnSpc>
              <a:spcBef>
                <a:spcPts val="998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089"/>
            </a:lvl6pPr>
            <a:lvl7pPr marL="2903403" lvl="6" indent="-276515" algn="l">
              <a:lnSpc>
                <a:spcPct val="125000"/>
              </a:lnSpc>
              <a:spcBef>
                <a:spcPts val="998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089"/>
            </a:lvl7pPr>
            <a:lvl8pPr marL="3318175" lvl="7" indent="-276515" algn="l">
              <a:lnSpc>
                <a:spcPct val="125000"/>
              </a:lnSpc>
              <a:spcBef>
                <a:spcPts val="998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089"/>
            </a:lvl8pPr>
            <a:lvl9pPr marL="3732947" lvl="8" indent="-276515" algn="l">
              <a:lnSpc>
                <a:spcPct val="125000"/>
              </a:lnSpc>
              <a:spcBef>
                <a:spcPts val="998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089"/>
            </a:lvl9pPr>
          </a:lstStyle>
          <a:p>
            <a:endParaRPr dirty="0"/>
          </a:p>
        </p:txBody>
      </p:sp>
      <p:sp>
        <p:nvSpPr>
          <p:cNvPr id="16" name="Google Shape;16;g10e47783b7e_0_170"/>
          <p:cNvSpPr txBox="1">
            <a:spLocks noGrp="1"/>
          </p:cNvSpPr>
          <p:nvPr>
            <p:ph type="subTitle" idx="2"/>
          </p:nvPr>
        </p:nvSpPr>
        <p:spPr>
          <a:xfrm>
            <a:off x="405286" y="1179306"/>
            <a:ext cx="5566713" cy="600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sz="998" b="0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IBM Plex Sans"/>
              </a:defRPr>
            </a:lvl1pPr>
            <a:lvl2pPr lvl="1" algn="l">
              <a:lnSpc>
                <a:spcPct val="125000"/>
              </a:lnSpc>
              <a:spcBef>
                <a:spcPts val="998"/>
              </a:spcBef>
              <a:spcAft>
                <a:spcPts val="0"/>
              </a:spcAft>
              <a:buSzPts val="1200"/>
              <a:buNone/>
              <a:defRPr/>
            </a:lvl2pPr>
            <a:lvl3pPr lvl="2" algn="l">
              <a:lnSpc>
                <a:spcPct val="125000"/>
              </a:lnSpc>
              <a:spcBef>
                <a:spcPts val="998"/>
              </a:spcBef>
              <a:spcAft>
                <a:spcPts val="0"/>
              </a:spcAft>
              <a:buSzPts val="1200"/>
              <a:buNone/>
              <a:defRPr/>
            </a:lvl3pPr>
            <a:lvl4pPr lvl="3" algn="l">
              <a:lnSpc>
                <a:spcPct val="125000"/>
              </a:lnSpc>
              <a:spcBef>
                <a:spcPts val="998"/>
              </a:spcBef>
              <a:spcAft>
                <a:spcPts val="0"/>
              </a:spcAft>
              <a:buSzPts val="1200"/>
              <a:buNone/>
              <a:defRPr/>
            </a:lvl4pPr>
            <a:lvl5pPr lvl="4" algn="l">
              <a:lnSpc>
                <a:spcPct val="125000"/>
              </a:lnSpc>
              <a:spcBef>
                <a:spcPts val="998"/>
              </a:spcBef>
              <a:spcAft>
                <a:spcPts val="0"/>
              </a:spcAft>
              <a:buSzPts val="1200"/>
              <a:buNone/>
              <a:defRPr/>
            </a:lvl5pPr>
            <a:lvl6pPr lvl="5" algn="l">
              <a:lnSpc>
                <a:spcPct val="125000"/>
              </a:lnSpc>
              <a:spcBef>
                <a:spcPts val="998"/>
              </a:spcBef>
              <a:spcAft>
                <a:spcPts val="0"/>
              </a:spcAft>
              <a:buSzPts val="1200"/>
              <a:buNone/>
              <a:defRPr/>
            </a:lvl6pPr>
            <a:lvl7pPr lvl="6" algn="l">
              <a:lnSpc>
                <a:spcPct val="125000"/>
              </a:lnSpc>
              <a:spcBef>
                <a:spcPts val="998"/>
              </a:spcBef>
              <a:spcAft>
                <a:spcPts val="0"/>
              </a:spcAft>
              <a:buSzPts val="1200"/>
              <a:buNone/>
              <a:defRPr/>
            </a:lvl7pPr>
            <a:lvl8pPr lvl="7" algn="l">
              <a:lnSpc>
                <a:spcPct val="125000"/>
              </a:lnSpc>
              <a:spcBef>
                <a:spcPts val="998"/>
              </a:spcBef>
              <a:spcAft>
                <a:spcPts val="0"/>
              </a:spcAft>
              <a:buSzPts val="1200"/>
              <a:buNone/>
              <a:defRPr/>
            </a:lvl8pPr>
            <a:lvl9pPr lvl="8" algn="l">
              <a:lnSpc>
                <a:spcPct val="125000"/>
              </a:lnSpc>
              <a:spcBef>
                <a:spcPts val="998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 dirty="0"/>
          </a:p>
        </p:txBody>
      </p:sp>
      <p:sp>
        <p:nvSpPr>
          <p:cNvPr id="17" name="Google Shape;17;g10e47783b7e_0_170"/>
          <p:cNvSpPr txBox="1">
            <a:spLocks noGrp="1"/>
          </p:cNvSpPr>
          <p:nvPr>
            <p:ph type="title"/>
          </p:nvPr>
        </p:nvSpPr>
        <p:spPr>
          <a:xfrm>
            <a:off x="405287" y="293792"/>
            <a:ext cx="11397510" cy="5227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IBM Plex Sans"/>
              <a:buNone/>
              <a:defRPr sz="2722" b="0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IBM Plex Sans Ligh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56806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13597-038C-6791-50E7-F9090604D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19845-540D-4D51-4065-0AD5A46DE5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C5CAE1-C7AC-A0BE-BAD8-189CE5BE3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8D24B-9C4F-4147-82CA-CB4CBDC05E79}" type="datetimeFigureOut">
              <a:rPr lang="en-US" smtClean="0"/>
              <a:t>7/8/25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3C626B-DA10-9B5D-6CEF-3208DE585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5D99A1-FB4A-E7F5-8CA4-E5E7040FE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784F-3BB2-AA4C-8B57-93A4FF302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946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6788D-49AE-90F6-0DB8-82895BE4A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56A6EA-09D8-5038-BEC4-39E7E618B8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162208-9966-B944-BFE8-C24280711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8D24B-9C4F-4147-82CA-CB4CBDC05E79}" type="datetimeFigureOut">
              <a:rPr lang="en-US" smtClean="0"/>
              <a:t>7/8/25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A66722-8C0C-C7A5-DFB1-F5C9EB572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F269C-F9E7-2D86-FABB-54F21F9A9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784F-3BB2-AA4C-8B57-93A4FF302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769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F7C72-93CA-9B11-450E-C60FAA025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909DFE-5FF1-A139-12FE-447DA80025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7AABD2-106B-A0FE-B9AE-28084CE175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20FB7D-93E6-0D9E-2D2A-D49ED1B3B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8D24B-9C4F-4147-82CA-CB4CBDC05E79}" type="datetimeFigureOut">
              <a:rPr lang="en-US" smtClean="0"/>
              <a:t>7/8/25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FEDA2A-9910-F7CA-0254-9E6F6EE91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F8BFB0-4439-D25E-FFBF-41FC28873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784F-3BB2-AA4C-8B57-93A4FF302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573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B5951-5D2F-670A-27E6-AC28FF10F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B80C26-5ECA-FDD9-7065-D81B5D21A2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A75953-E068-B029-F617-7468F4834B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633579-7324-F357-1685-C356EFFCF7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9714C5-F821-2C27-7716-945C1FB362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D95024-60EB-2A14-654A-E26AB3913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8D24B-9C4F-4147-82CA-CB4CBDC05E79}" type="datetimeFigureOut">
              <a:rPr lang="en-US" smtClean="0"/>
              <a:t>7/8/25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7DAE79-D000-3C10-90CE-78B1AF21A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090C8E-17F1-C0CF-5CBB-24BB817CF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784F-3BB2-AA4C-8B57-93A4FF302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928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0ACB1-B8EF-89BE-9CD1-5B85C0F9F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DB2FE1-4B7B-32B2-D1E9-02A811EC6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8D24B-9C4F-4147-82CA-CB4CBDC05E79}" type="datetimeFigureOut">
              <a:rPr lang="en-US" smtClean="0"/>
              <a:t>7/8/25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F9D1D4-8571-EE85-4DFA-8EAB4772A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A076C4-EABD-FF14-D1C3-FD113640D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784F-3BB2-AA4C-8B57-93A4FF302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415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2DBF1C-39E9-5286-CC88-DDC3638AA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8D24B-9C4F-4147-82CA-CB4CBDC05E79}" type="datetimeFigureOut">
              <a:rPr lang="en-US" smtClean="0"/>
              <a:t>7/8/25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5B97D7-0E6C-90AA-B2B6-04D249544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F09666-109F-EC17-FC8A-3B4129537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784F-3BB2-AA4C-8B57-93A4FF302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472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3A44C-D235-C9A0-F165-4480B5211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D294B6-4CD0-DE50-0CB8-9EDE02BEC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B2BBE6-5B13-99EB-536D-BCC3A2ECB2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6D6909-6FC9-6A4F-5E9E-94A13EBA6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8D24B-9C4F-4147-82CA-CB4CBDC05E79}" type="datetimeFigureOut">
              <a:rPr lang="en-US" smtClean="0"/>
              <a:t>7/8/25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60DB5C-DDED-4A81-045F-6806A2F27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B76832-08F2-44AA-CEF6-69C5A5877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784F-3BB2-AA4C-8B57-93A4FF302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240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C5CA5-3F62-2872-6D37-4AEE2E53D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13DD2E-90F7-F92D-5650-6CDAFC7E3A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0331D6-C111-79EE-1DBD-CC1C5371AF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FB3D2F-D53B-F661-B24D-4BBA2952A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8D24B-9C4F-4147-82CA-CB4CBDC05E79}" type="datetimeFigureOut">
              <a:rPr lang="en-US" smtClean="0"/>
              <a:t>7/8/25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A083C4-F8EC-1FD6-BEEB-A8E1460BB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6C23D4-580B-5D71-42F4-A7FC2D9CC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784F-3BB2-AA4C-8B57-93A4FF302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448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B9EF63-0DAE-924B-034D-598BA4F49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9CD859-F8D5-FF2B-6682-0FD8EB0992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0710E6-E864-5D85-F119-3569DDCC84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8D24B-9C4F-4147-82CA-CB4CBDC05E79}" type="datetimeFigureOut">
              <a:rPr lang="en-US" smtClean="0"/>
              <a:t>7/8/25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D1EC1B-D1C2-1B67-36B5-080D0FC9FC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28B51D-2CB6-5EBE-3E08-55237F7E3E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B784F-3BB2-AA4C-8B57-93A4FF302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593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aihr.com/business/?utm_source=resource&amp;utm_medium=resource&amp;utm_campaign=templates&amp;utm_content=templates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13" Type="http://schemas.microsoft.com/office/2007/relationships/diagramDrawing" Target="../diagrams/drawing5.xml"/><Relationship Id="rId18" Type="http://schemas.microsoft.com/office/2007/relationships/diagramDrawing" Target="../diagrams/drawing6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4.xml"/><Relationship Id="rId12" Type="http://schemas.openxmlformats.org/officeDocument/2006/relationships/diagramColors" Target="../diagrams/colors5.xml"/><Relationship Id="rId17" Type="http://schemas.openxmlformats.org/officeDocument/2006/relationships/diagramColors" Target="../diagrams/colors6.xml"/><Relationship Id="rId2" Type="http://schemas.openxmlformats.org/officeDocument/2006/relationships/notesSlide" Target="../notesSlides/notesSlide20.xml"/><Relationship Id="rId16" Type="http://schemas.openxmlformats.org/officeDocument/2006/relationships/diagramQuickStyle" Target="../diagrams/quickStyle6.xml"/><Relationship Id="rId1" Type="http://schemas.openxmlformats.org/officeDocument/2006/relationships/slideLayout" Target="../slideLayouts/slideLayout13.xml"/><Relationship Id="rId6" Type="http://schemas.openxmlformats.org/officeDocument/2006/relationships/diagramQuickStyle" Target="../diagrams/quickStyle4.xml"/><Relationship Id="rId11" Type="http://schemas.openxmlformats.org/officeDocument/2006/relationships/diagramQuickStyle" Target="../diagrams/quickStyle5.xml"/><Relationship Id="rId5" Type="http://schemas.openxmlformats.org/officeDocument/2006/relationships/diagramLayout" Target="../diagrams/layout4.xml"/><Relationship Id="rId15" Type="http://schemas.openxmlformats.org/officeDocument/2006/relationships/diagramLayout" Target="../diagrams/layout6.xml"/><Relationship Id="rId10" Type="http://schemas.openxmlformats.org/officeDocument/2006/relationships/diagramLayout" Target="../diagrams/layout5.xml"/><Relationship Id="rId4" Type="http://schemas.openxmlformats.org/officeDocument/2006/relationships/diagramData" Target="../diagrams/data4.xml"/><Relationship Id="rId9" Type="http://schemas.openxmlformats.org/officeDocument/2006/relationships/diagramData" Target="../diagrams/data5.xml"/><Relationship Id="rId14" Type="http://schemas.openxmlformats.org/officeDocument/2006/relationships/diagramData" Target="../diagrams/data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7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hlinkClick r:id="rId2"/>
            <a:extLst>
              <a:ext uri="{FF2B5EF4-FFF2-40B4-BE49-F238E27FC236}">
                <a16:creationId xmlns:a16="http://schemas.microsoft.com/office/drawing/2014/main" id="{CC574493-9374-BC1F-D944-7EF64C2348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083" y="1"/>
            <a:ext cx="1219417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5999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0206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1"/>
          <p:cNvSpPr/>
          <p:nvPr/>
        </p:nvSpPr>
        <p:spPr>
          <a:xfrm>
            <a:off x="1450975" y="1142206"/>
            <a:ext cx="4573500" cy="4573500"/>
          </a:xfrm>
          <a:prstGeom prst="ellipse">
            <a:avLst/>
          </a:prstGeom>
          <a:noFill/>
          <a:ln w="1905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4307000" y="2510956"/>
            <a:ext cx="6336900" cy="18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600"/>
              <a:buFont typeface="IBM Plex Sans"/>
              <a:buNone/>
            </a:pPr>
            <a:r>
              <a:rPr lang="en" sz="7600" b="1" dirty="0">
                <a:solidFill>
                  <a:schemeClr val="lt1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ROADMAP</a:t>
            </a:r>
            <a:br>
              <a:rPr lang="en" sz="7600" b="1" dirty="0">
                <a:solidFill>
                  <a:schemeClr val="lt1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</a:br>
            <a:r>
              <a:rPr lang="en" sz="7600" b="1" dirty="0">
                <a:solidFill>
                  <a:schemeClr val="lt1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TO SUCCESS</a:t>
            </a:r>
            <a:endParaRPr sz="7600" b="1" dirty="0">
              <a:solidFill>
                <a:schemeClr val="lt1"/>
              </a:solidFill>
              <a:latin typeface="Arial" panose="020B0604020202020204" pitchFamily="34" charset="0"/>
              <a:ea typeface="IBM Plex Sans"/>
              <a:cs typeface="Arial" panose="020B0604020202020204" pitchFamily="34" charset="0"/>
              <a:sym typeface="IBM Plex Sans"/>
            </a:endParaRPr>
          </a:p>
        </p:txBody>
      </p:sp>
    </p:spTree>
    <p:extLst>
      <p:ext uri="{BB962C8B-B14F-4D97-AF65-F5344CB8AC3E}">
        <p14:creationId xmlns:p14="http://schemas.microsoft.com/office/powerpoint/2010/main" val="31311560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2"/>
          <p:cNvSpPr txBox="1">
            <a:spLocks noGrp="1"/>
          </p:cNvSpPr>
          <p:nvPr>
            <p:ph type="title"/>
          </p:nvPr>
        </p:nvSpPr>
        <p:spPr>
          <a:xfrm>
            <a:off x="490575" y="476250"/>
            <a:ext cx="11222100" cy="60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IBM Plex Sans"/>
              <a:buNone/>
            </a:pPr>
            <a:r>
              <a:rPr lang="en-US" sz="4000" b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Roadmap to Success</a:t>
            </a:r>
          </a:p>
        </p:txBody>
      </p:sp>
      <p:pic>
        <p:nvPicPr>
          <p:cNvPr id="71" name="Google Shape;71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080000" cy="10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10636000" y="6142675"/>
            <a:ext cx="1408800" cy="3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600"/>
              <a:buFont typeface="IBM Plex Sans Light"/>
              <a:buNone/>
            </a:pPr>
            <a:r>
              <a:rPr lang="en" sz="1600" i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[Insert logo]</a:t>
            </a:r>
            <a:r>
              <a:rPr lang="en" sz="41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410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613DB4AF-0E6F-7356-C4FE-5FB7B050EC5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54261417"/>
              </p:ext>
            </p:extLst>
          </p:nvPr>
        </p:nvGraphicFramePr>
        <p:xfrm>
          <a:off x="1080000" y="1272209"/>
          <a:ext cx="9556000" cy="52697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2227022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0206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1"/>
          <p:cNvSpPr/>
          <p:nvPr/>
        </p:nvSpPr>
        <p:spPr>
          <a:xfrm>
            <a:off x="1450975" y="1142206"/>
            <a:ext cx="4573500" cy="4573500"/>
          </a:xfrm>
          <a:prstGeom prst="ellipse">
            <a:avLst/>
          </a:prstGeom>
          <a:noFill/>
          <a:ln w="1905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4307000" y="2510956"/>
            <a:ext cx="6568818" cy="18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600"/>
              <a:buFont typeface="IBM Plex Sans"/>
              <a:buNone/>
            </a:pPr>
            <a:r>
              <a:rPr lang="en" sz="7600" b="1" dirty="0">
                <a:solidFill>
                  <a:schemeClr val="lt1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WORKFORCE INSIGHTS</a:t>
            </a:r>
            <a:endParaRPr sz="7600" b="1" dirty="0">
              <a:solidFill>
                <a:schemeClr val="lt1"/>
              </a:solidFill>
              <a:latin typeface="Arial" panose="020B0604020202020204" pitchFamily="34" charset="0"/>
              <a:ea typeface="IBM Plex Sans"/>
              <a:cs typeface="Arial" panose="020B0604020202020204" pitchFamily="34" charset="0"/>
              <a:sym typeface="IBM Plex Sans"/>
            </a:endParaRPr>
          </a:p>
        </p:txBody>
      </p:sp>
    </p:spTree>
    <p:extLst>
      <p:ext uri="{BB962C8B-B14F-4D97-AF65-F5344CB8AC3E}">
        <p14:creationId xmlns:p14="http://schemas.microsoft.com/office/powerpoint/2010/main" val="30682147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1"/>
          <p:cNvSpPr txBox="1">
            <a:spLocks noGrp="1"/>
          </p:cNvSpPr>
          <p:nvPr>
            <p:ph type="title"/>
          </p:nvPr>
        </p:nvSpPr>
        <p:spPr>
          <a:xfrm>
            <a:off x="490575" y="476250"/>
            <a:ext cx="11222100" cy="60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IBM Plex Sans"/>
              <a:buNone/>
            </a:pPr>
            <a:r>
              <a:rPr lang="en-US" sz="4000" b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Workforce Insights: Data Driving Our Strategy</a:t>
            </a:r>
            <a:endParaRPr sz="4000" b="1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8" name="Google Shape;208;p21"/>
          <p:cNvSpPr/>
          <p:nvPr/>
        </p:nvSpPr>
        <p:spPr>
          <a:xfrm>
            <a:off x="490575" y="1565025"/>
            <a:ext cx="10978500" cy="829500"/>
          </a:xfrm>
          <a:prstGeom prst="roundRect">
            <a:avLst>
              <a:gd name="adj" fmla="val 9358"/>
            </a:avLst>
          </a:prstGeom>
          <a:solidFill>
            <a:srgbClr val="30206B"/>
          </a:solidFill>
          <a:ln w="19050" cap="flat" cmpd="sng">
            <a:solidFill>
              <a:srgbClr val="FFAB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0000" tIns="180000" rIns="180000" bIns="180000" anchor="ctr" anchorCtr="0">
            <a:noAutofit/>
          </a:bodyPr>
          <a:lstStyle/>
          <a:p>
            <a:pPr marL="5715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700" dirty="0">
              <a:solidFill>
                <a:schemeClr val="bg1"/>
              </a:solidFill>
              <a:latin typeface="Arial" panose="020B0604020202020204" pitchFamily="34" charset="0"/>
              <a:ea typeface="IBM Plex Sans Medium"/>
              <a:cs typeface="Arial" panose="020B0604020202020204" pitchFamily="34" charset="0"/>
              <a:sym typeface="IBM Plex Sans Medium"/>
            </a:endParaRPr>
          </a:p>
        </p:txBody>
      </p:sp>
      <p:sp>
        <p:nvSpPr>
          <p:cNvPr id="209" name="Google Shape;209;p21"/>
          <p:cNvSpPr txBox="1">
            <a:spLocks noGrp="1"/>
          </p:cNvSpPr>
          <p:nvPr>
            <p:ph type="body" idx="1"/>
          </p:nvPr>
        </p:nvSpPr>
        <p:spPr>
          <a:xfrm>
            <a:off x="725425" y="1752050"/>
            <a:ext cx="10446300" cy="45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[Provide a short summary of the metrics presented]</a:t>
            </a:r>
            <a:endParaRPr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0" name="Google Shape;210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080000" cy="10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213" name="Google Shape;213;p21"/>
          <p:cNvSpPr txBox="1">
            <a:spLocks noGrp="1"/>
          </p:cNvSpPr>
          <p:nvPr>
            <p:ph type="body" idx="1"/>
          </p:nvPr>
        </p:nvSpPr>
        <p:spPr>
          <a:xfrm>
            <a:off x="5077725" y="4453424"/>
            <a:ext cx="1943700" cy="829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14000"/>
              </a:lnSpc>
              <a:spcBef>
                <a:spcPts val="2200"/>
              </a:spcBef>
              <a:spcAft>
                <a:spcPts val="0"/>
              </a:spcAft>
              <a:buNone/>
            </a:pPr>
            <a:r>
              <a:rPr lang="en" sz="1100" i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[Insert visualization here]</a:t>
            </a:r>
            <a:endParaRPr sz="1100" i="1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l" rtl="0">
              <a:lnSpc>
                <a:spcPct val="114000"/>
              </a:lnSpc>
              <a:spcBef>
                <a:spcPts val="2200"/>
              </a:spcBef>
              <a:spcAft>
                <a:spcPts val="0"/>
              </a:spcAft>
              <a:buNone/>
            </a:pPr>
            <a:endParaRPr sz="1600" i="1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4" name="Google Shape;214;p21"/>
          <p:cNvSpPr txBox="1">
            <a:spLocks noGrp="1"/>
          </p:cNvSpPr>
          <p:nvPr>
            <p:ph type="body" idx="1"/>
          </p:nvPr>
        </p:nvSpPr>
        <p:spPr>
          <a:xfrm>
            <a:off x="731262" y="2774924"/>
            <a:ext cx="2746223" cy="829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47% of employees</a:t>
            </a:r>
          </a:p>
          <a:p>
            <a:pPr marL="0" lvl="0" indent="0" algn="ctr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critical roles lack proficiency in future-facing skills such as AI literacy, data storytelling, and agile ways of working</a:t>
            </a:r>
            <a:endParaRPr sz="1400" b="1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6" name="Google Shape;216;p21"/>
          <p:cNvCxnSpPr/>
          <p:nvPr/>
        </p:nvCxnSpPr>
        <p:spPr>
          <a:xfrm>
            <a:off x="4067186" y="2774926"/>
            <a:ext cx="0" cy="3424500"/>
          </a:xfrm>
          <a:prstGeom prst="straightConnector1">
            <a:avLst/>
          </a:prstGeom>
          <a:noFill/>
          <a:ln w="9525" cap="flat" cmpd="sng">
            <a:solidFill>
              <a:srgbClr val="31216B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17" name="Google Shape;217;p21"/>
          <p:cNvCxnSpPr/>
          <p:nvPr/>
        </p:nvCxnSpPr>
        <p:spPr>
          <a:xfrm>
            <a:off x="8205191" y="2774926"/>
            <a:ext cx="0" cy="3424500"/>
          </a:xfrm>
          <a:prstGeom prst="straightConnector1">
            <a:avLst/>
          </a:prstGeom>
          <a:noFill/>
          <a:ln w="9525" cap="flat" cmpd="sng">
            <a:solidFill>
              <a:srgbClr val="31216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19" name="Google Shape;219;p21"/>
          <p:cNvSpPr txBox="1">
            <a:spLocks noGrp="1"/>
          </p:cNvSpPr>
          <p:nvPr>
            <p:ph type="body" idx="1"/>
          </p:nvPr>
        </p:nvSpPr>
        <p:spPr>
          <a:xfrm>
            <a:off x="9320525" y="4453425"/>
            <a:ext cx="1943700" cy="829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14000"/>
              </a:lnSpc>
              <a:spcBef>
                <a:spcPts val="2200"/>
              </a:spcBef>
              <a:spcAft>
                <a:spcPts val="0"/>
              </a:spcAft>
              <a:buNone/>
            </a:pPr>
            <a:r>
              <a:rPr lang="en" sz="1100" i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[Insert visualization here]</a:t>
            </a:r>
            <a:endParaRPr sz="1100" i="1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l" rtl="0">
              <a:lnSpc>
                <a:spcPct val="114000"/>
              </a:lnSpc>
              <a:spcBef>
                <a:spcPts val="2200"/>
              </a:spcBef>
              <a:spcAft>
                <a:spcPts val="0"/>
              </a:spcAft>
              <a:buNone/>
            </a:pPr>
            <a:endParaRPr sz="1600" i="1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0" name="Google Shape;220;p21"/>
          <p:cNvSpPr txBox="1">
            <a:spLocks noGrp="1"/>
          </p:cNvSpPr>
          <p:nvPr>
            <p:ph type="title"/>
          </p:nvPr>
        </p:nvSpPr>
        <p:spPr>
          <a:xfrm>
            <a:off x="10636000" y="6142675"/>
            <a:ext cx="1408800" cy="3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600"/>
              <a:buFont typeface="IBM Plex Sans Light"/>
              <a:buNone/>
            </a:pPr>
            <a:r>
              <a:rPr lang="en" sz="1600" i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[Insert logo]</a:t>
            </a:r>
            <a:r>
              <a:rPr lang="en" sz="41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410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Google Shape;214;p21">
            <a:extLst>
              <a:ext uri="{FF2B5EF4-FFF2-40B4-BE49-F238E27FC236}">
                <a16:creationId xmlns:a16="http://schemas.microsoft.com/office/drawing/2014/main" id="{AA58CA52-D96F-F95E-D91B-515F3A786FCC}"/>
              </a:ext>
            </a:extLst>
          </p:cNvPr>
          <p:cNvSpPr txBox="1">
            <a:spLocks/>
          </p:cNvSpPr>
          <p:nvPr/>
        </p:nvSpPr>
        <p:spPr>
          <a:xfrm>
            <a:off x="4869267" y="2796031"/>
            <a:ext cx="2321700" cy="829499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0" rIns="0" bIns="0" rtlCol="0" anchor="t" anchorCtr="0">
            <a:noAutofit/>
          </a:bodyPr>
          <a:lstStyle>
            <a:lvl1pPr marL="457200" lvl="0" indent="-355600" algn="l" defTabSz="914400" rtl="0" eaLnBrk="1" latinLnBrk="0" hangingPunct="1">
              <a:lnSpc>
                <a:spcPct val="114000"/>
              </a:lnSpc>
              <a:spcBef>
                <a:spcPts val="2200"/>
              </a:spcBef>
              <a:spcAft>
                <a:spcPts val="0"/>
              </a:spcAft>
              <a:buSzPts val="2000"/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914400" lvl="1" indent="-330200" algn="l" defTabSz="914400" rtl="0" eaLnBrk="1" latinLnBrk="0" hangingPunct="1">
              <a:lnSpc>
                <a:spcPct val="114000"/>
              </a:lnSpc>
              <a:spcBef>
                <a:spcPts val="2200"/>
              </a:spcBef>
              <a:spcAft>
                <a:spcPts val="0"/>
              </a:spcAft>
              <a:buSzPts val="1600"/>
              <a:buFont typeface="Arial" panose="020B0604020202020204" pitchFamily="34" charset="0"/>
              <a:buChar char="◦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371600" lvl="2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lvl="3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86000" lvl="4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43200" lvl="5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00400" lvl="6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7600" lvl="7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4800" lvl="8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400" b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[Insert key metric]</a:t>
            </a:r>
          </a:p>
        </p:txBody>
      </p:sp>
      <p:sp>
        <p:nvSpPr>
          <p:cNvPr id="7" name="Google Shape;214;p21">
            <a:extLst>
              <a:ext uri="{FF2B5EF4-FFF2-40B4-BE49-F238E27FC236}">
                <a16:creationId xmlns:a16="http://schemas.microsoft.com/office/drawing/2014/main" id="{34112A7F-295D-C4FA-C028-FD74CAE36379}"/>
              </a:ext>
            </a:extLst>
          </p:cNvPr>
          <p:cNvSpPr txBox="1">
            <a:spLocks/>
          </p:cNvSpPr>
          <p:nvPr/>
        </p:nvSpPr>
        <p:spPr>
          <a:xfrm>
            <a:off x="8991449" y="2774923"/>
            <a:ext cx="2321700" cy="829499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0" rIns="0" bIns="0" rtlCol="0" anchor="t" anchorCtr="0">
            <a:noAutofit/>
          </a:bodyPr>
          <a:lstStyle>
            <a:lvl1pPr marL="457200" lvl="0" indent="-355600" algn="l" defTabSz="914400" rtl="0" eaLnBrk="1" latinLnBrk="0" hangingPunct="1">
              <a:lnSpc>
                <a:spcPct val="114000"/>
              </a:lnSpc>
              <a:spcBef>
                <a:spcPts val="2200"/>
              </a:spcBef>
              <a:spcAft>
                <a:spcPts val="0"/>
              </a:spcAft>
              <a:buSzPts val="2000"/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914400" lvl="1" indent="-330200" algn="l" defTabSz="914400" rtl="0" eaLnBrk="1" latinLnBrk="0" hangingPunct="1">
              <a:lnSpc>
                <a:spcPct val="114000"/>
              </a:lnSpc>
              <a:spcBef>
                <a:spcPts val="2200"/>
              </a:spcBef>
              <a:spcAft>
                <a:spcPts val="0"/>
              </a:spcAft>
              <a:buSzPts val="1600"/>
              <a:buFont typeface="Arial" panose="020B0604020202020204" pitchFamily="34" charset="0"/>
              <a:buChar char="◦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371600" lvl="2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lvl="3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86000" lvl="4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43200" lvl="5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00400" lvl="6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7600" lvl="7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4800" lvl="8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400" b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[Insert key metric]</a:t>
            </a: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93933C30-AD9E-A8DB-C4B2-3286D26730B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06522883"/>
              </p:ext>
            </p:extLst>
          </p:nvPr>
        </p:nvGraphicFramePr>
        <p:xfrm>
          <a:off x="927775" y="4453424"/>
          <a:ext cx="2259468" cy="15235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0206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1"/>
          <p:cNvSpPr/>
          <p:nvPr/>
        </p:nvSpPr>
        <p:spPr>
          <a:xfrm>
            <a:off x="1450975" y="1142206"/>
            <a:ext cx="4573500" cy="4573500"/>
          </a:xfrm>
          <a:prstGeom prst="ellipse">
            <a:avLst/>
          </a:prstGeom>
          <a:noFill/>
          <a:ln w="1905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4306999" y="2012192"/>
            <a:ext cx="6915183" cy="18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600"/>
              <a:buFont typeface="IBM Plex Sans"/>
              <a:buNone/>
            </a:pPr>
            <a:r>
              <a:rPr lang="en" sz="7600" b="1" dirty="0">
                <a:solidFill>
                  <a:schemeClr val="lt1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PRIORITY INITIATIVES</a:t>
            </a:r>
            <a:br>
              <a:rPr lang="en" sz="7600" b="1" dirty="0">
                <a:solidFill>
                  <a:schemeClr val="lt1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</a:br>
            <a:r>
              <a:rPr lang="en" sz="7600" b="1" dirty="0">
                <a:solidFill>
                  <a:schemeClr val="lt1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&amp; PROGRAMS</a:t>
            </a:r>
            <a:endParaRPr sz="7600" b="1" dirty="0">
              <a:solidFill>
                <a:schemeClr val="lt1"/>
              </a:solidFill>
              <a:latin typeface="Arial" panose="020B0604020202020204" pitchFamily="34" charset="0"/>
              <a:ea typeface="IBM Plex Sans"/>
              <a:cs typeface="Arial" panose="020B0604020202020204" pitchFamily="34" charset="0"/>
              <a:sym typeface="IBM Plex Sans"/>
            </a:endParaRPr>
          </a:p>
        </p:txBody>
      </p:sp>
    </p:spTree>
    <p:extLst>
      <p:ext uri="{BB962C8B-B14F-4D97-AF65-F5344CB8AC3E}">
        <p14:creationId xmlns:p14="http://schemas.microsoft.com/office/powerpoint/2010/main" val="34404906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2"/>
          <p:cNvSpPr txBox="1">
            <a:spLocks noGrp="1"/>
          </p:cNvSpPr>
          <p:nvPr>
            <p:ph type="title"/>
          </p:nvPr>
        </p:nvSpPr>
        <p:spPr>
          <a:xfrm>
            <a:off x="490575" y="476250"/>
            <a:ext cx="11222100" cy="60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IBM Plex Sans"/>
              <a:buNone/>
            </a:pPr>
            <a:r>
              <a:rPr lang="en-US" sz="4000" b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Priority Initiatives &amp; Programs</a:t>
            </a:r>
          </a:p>
        </p:txBody>
      </p:sp>
      <p:pic>
        <p:nvPicPr>
          <p:cNvPr id="71" name="Google Shape;71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080000" cy="10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10636000" y="6142675"/>
            <a:ext cx="1408800" cy="3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600"/>
              <a:buFont typeface="IBM Plex Sans Light"/>
              <a:buNone/>
            </a:pPr>
            <a:r>
              <a:rPr lang="en" sz="1600" i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[Insert logo]</a:t>
            </a:r>
            <a:r>
              <a:rPr lang="en" sz="41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410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3DCFF2C1-AF61-7AB1-23BE-538FFB41BB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98236450"/>
              </p:ext>
            </p:extLst>
          </p:nvPr>
        </p:nvGraphicFramePr>
        <p:xfrm>
          <a:off x="1556000" y="2422083"/>
          <a:ext cx="9080000" cy="33344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B1F728F4-885B-E8B0-DF75-168F48F56BA0}"/>
              </a:ext>
            </a:extLst>
          </p:cNvPr>
          <p:cNvSpPr txBox="1"/>
          <p:nvPr/>
        </p:nvSpPr>
        <p:spPr>
          <a:xfrm>
            <a:off x="490574" y="1664915"/>
            <a:ext cx="945698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Initiative 1:</a:t>
            </a:r>
            <a:r>
              <a:rPr lang="en-US" sz="24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Future Skills Development Program</a:t>
            </a:r>
          </a:p>
        </p:txBody>
      </p:sp>
    </p:spTree>
    <p:extLst>
      <p:ext uri="{BB962C8B-B14F-4D97-AF65-F5344CB8AC3E}">
        <p14:creationId xmlns:p14="http://schemas.microsoft.com/office/powerpoint/2010/main" val="12194870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2"/>
          <p:cNvSpPr txBox="1">
            <a:spLocks noGrp="1"/>
          </p:cNvSpPr>
          <p:nvPr>
            <p:ph type="title"/>
          </p:nvPr>
        </p:nvSpPr>
        <p:spPr>
          <a:xfrm>
            <a:off x="490575" y="476250"/>
            <a:ext cx="11222100" cy="60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IBM Plex Sans"/>
              <a:buNone/>
            </a:pPr>
            <a:r>
              <a:rPr lang="en-US" sz="4000" b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Priority Initiatives &amp; Programs</a:t>
            </a:r>
          </a:p>
        </p:txBody>
      </p:sp>
      <p:pic>
        <p:nvPicPr>
          <p:cNvPr id="71" name="Google Shape;71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080000" cy="10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10636000" y="6142675"/>
            <a:ext cx="1408800" cy="3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600"/>
              <a:buFont typeface="IBM Plex Sans Light"/>
              <a:buNone/>
            </a:pPr>
            <a:r>
              <a:rPr lang="en" sz="1600" i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[Insert logo]</a:t>
            </a:r>
            <a:r>
              <a:rPr lang="en" sz="41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410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3DCFF2C1-AF61-7AB1-23BE-538FFB41BB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24095398"/>
              </p:ext>
            </p:extLst>
          </p:nvPr>
        </p:nvGraphicFramePr>
        <p:xfrm>
          <a:off x="1556000" y="2422083"/>
          <a:ext cx="9080000" cy="33344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B1F728F4-885B-E8B0-DF75-168F48F56BA0}"/>
              </a:ext>
            </a:extLst>
          </p:cNvPr>
          <p:cNvSpPr txBox="1"/>
          <p:nvPr/>
        </p:nvSpPr>
        <p:spPr>
          <a:xfrm>
            <a:off x="490574" y="1664915"/>
            <a:ext cx="945698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Initiative 2:</a:t>
            </a:r>
            <a:r>
              <a:rPr lang="en-US" sz="24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[Insert initiative]</a:t>
            </a:r>
          </a:p>
        </p:txBody>
      </p:sp>
    </p:spTree>
    <p:extLst>
      <p:ext uri="{BB962C8B-B14F-4D97-AF65-F5344CB8AC3E}">
        <p14:creationId xmlns:p14="http://schemas.microsoft.com/office/powerpoint/2010/main" val="32281352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0206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1"/>
          <p:cNvSpPr/>
          <p:nvPr/>
        </p:nvSpPr>
        <p:spPr>
          <a:xfrm>
            <a:off x="1450975" y="1142206"/>
            <a:ext cx="4573500" cy="4573500"/>
          </a:xfrm>
          <a:prstGeom prst="ellipse">
            <a:avLst/>
          </a:prstGeom>
          <a:noFill/>
          <a:ln w="1905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4306999" y="2012192"/>
            <a:ext cx="6956746" cy="18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600"/>
              <a:buFont typeface="IBM Plex Sans"/>
              <a:buNone/>
            </a:pPr>
            <a:r>
              <a:rPr lang="en" sz="6000" b="1" dirty="0">
                <a:solidFill>
                  <a:schemeClr val="lt1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CHANGE MANAGEMENT &amp; COMMUNICATION PLAN</a:t>
            </a:r>
            <a:endParaRPr sz="6000" b="1" dirty="0">
              <a:solidFill>
                <a:schemeClr val="lt1"/>
              </a:solidFill>
              <a:latin typeface="Arial" panose="020B0604020202020204" pitchFamily="34" charset="0"/>
              <a:ea typeface="IBM Plex Sans"/>
              <a:cs typeface="Arial" panose="020B0604020202020204" pitchFamily="34" charset="0"/>
              <a:sym typeface="IBM Plex Sans"/>
            </a:endParaRPr>
          </a:p>
        </p:txBody>
      </p:sp>
    </p:spTree>
    <p:extLst>
      <p:ext uri="{BB962C8B-B14F-4D97-AF65-F5344CB8AC3E}">
        <p14:creationId xmlns:p14="http://schemas.microsoft.com/office/powerpoint/2010/main" val="34382683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2"/>
          <p:cNvSpPr txBox="1">
            <a:spLocks noGrp="1"/>
          </p:cNvSpPr>
          <p:nvPr>
            <p:ph type="title"/>
          </p:nvPr>
        </p:nvSpPr>
        <p:spPr>
          <a:xfrm>
            <a:off x="490575" y="476250"/>
            <a:ext cx="11222100" cy="60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IBM Plex Sans"/>
              <a:buNone/>
            </a:pPr>
            <a:r>
              <a:rPr lang="en-US" sz="4000" b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Management &amp; Communication Plan</a:t>
            </a:r>
            <a:endParaRPr sz="4000" b="1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1" name="Google Shape;71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080000" cy="10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10636000" y="6142675"/>
            <a:ext cx="1408800" cy="3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600"/>
              <a:buFont typeface="IBM Plex Sans Light"/>
              <a:buNone/>
            </a:pPr>
            <a:r>
              <a:rPr lang="en" sz="1600" i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[Insert logo]</a:t>
            </a:r>
            <a:r>
              <a:rPr lang="en" sz="41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410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6CC51B2-A041-4611-4E44-61B7A7C07C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493677"/>
              </p:ext>
            </p:extLst>
          </p:nvPr>
        </p:nvGraphicFramePr>
        <p:xfrm>
          <a:off x="853044" y="1448506"/>
          <a:ext cx="10485911" cy="44013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15292">
                  <a:extLst>
                    <a:ext uri="{9D8B030D-6E8A-4147-A177-3AD203B41FA5}">
                      <a16:colId xmlns:a16="http://schemas.microsoft.com/office/drawing/2014/main" val="40514171"/>
                    </a:ext>
                  </a:extLst>
                </a:gridCol>
                <a:gridCol w="5270619">
                  <a:extLst>
                    <a:ext uri="{9D8B030D-6E8A-4147-A177-3AD203B41FA5}">
                      <a16:colId xmlns:a16="http://schemas.microsoft.com/office/drawing/2014/main" val="3598864410"/>
                    </a:ext>
                  </a:extLst>
                </a:gridCol>
              </a:tblGrid>
              <a:tr h="55142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3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EXECUTIVES</a:t>
                      </a:r>
                    </a:p>
                  </a:txBody>
                  <a:tcPr marL="87954" marR="87954" marT="43977" marB="4397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20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300" b="1" i="0" u="none" strike="noStrike" dirty="0">
                          <a:solidFill>
                            <a:srgbClr val="30206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LINE MANAGERS</a:t>
                      </a:r>
                    </a:p>
                  </a:txBody>
                  <a:tcPr marL="87954" marR="87954" marT="43977" marB="4397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1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614066"/>
                  </a:ext>
                </a:extLst>
              </a:tr>
              <a:tr h="164426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u="none" strike="noStrike" dirty="0">
                        <a:solidFill>
                          <a:srgbClr val="30206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u="none" strike="noStrike" dirty="0">
                          <a:solidFill>
                            <a:srgbClr val="30206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Monthly strategy updates via dashboard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u="none" strike="noStrike" dirty="0">
                          <a:solidFill>
                            <a:srgbClr val="30206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live briefing</a:t>
                      </a:r>
                    </a:p>
                  </a:txBody>
                  <a:tcPr marL="87954" marR="87954" marT="43977" marB="4397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u="none" strike="noStrike" dirty="0">
                        <a:solidFill>
                          <a:srgbClr val="30206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u="none" strike="noStrike" dirty="0">
                          <a:solidFill>
                            <a:srgbClr val="30206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Quarterly toolkits with talking points and quick guides</a:t>
                      </a:r>
                      <a:endParaRPr lang="en-GB" sz="2000" b="0" u="none" strike="noStrike" dirty="0">
                        <a:solidFill>
                          <a:srgbClr val="30206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54" marR="87954" marT="43977" marB="4397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8950748"/>
                  </a:ext>
                </a:extLst>
              </a:tr>
              <a:tr h="55142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300" b="1" i="0" u="none" strike="noStrike" dirty="0">
                          <a:solidFill>
                            <a:srgbClr val="30206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EMPLOYEES</a:t>
                      </a:r>
                    </a:p>
                  </a:txBody>
                  <a:tcPr marL="87954" marR="87954" marT="43977" marB="4397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1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3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HR TEAMS</a:t>
                      </a:r>
                    </a:p>
                  </a:txBody>
                  <a:tcPr marL="87954" marR="87954" marT="43977" marB="4397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20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6977275"/>
                  </a:ext>
                </a:extLst>
              </a:tr>
              <a:tr h="1654263">
                <a:tc>
                  <a:txBody>
                    <a:bodyPr/>
                    <a:lstStyle/>
                    <a:p>
                      <a:pPr marL="171450" indent="-171450" algn="ctr" fontAlgn="ctr">
                        <a:buFont typeface="Arial" panose="020B0604020202020204" pitchFamily="34" charset="0"/>
                        <a:buChar char="•"/>
                      </a:pPr>
                      <a:endParaRPr lang="en-GB" sz="2000" u="none" strike="noStrike" dirty="0">
                        <a:solidFill>
                          <a:srgbClr val="30206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 algn="ctr" fontAlgn="ctr">
                        <a:buFont typeface="Arial" panose="020B0604020202020204" pitchFamily="34" charset="0"/>
                        <a:buChar char="•"/>
                      </a:pPr>
                      <a:r>
                        <a:rPr lang="en-GB" sz="2000" u="none" strike="noStrike" dirty="0">
                          <a:solidFill>
                            <a:srgbClr val="30206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Intranet content</a:t>
                      </a:r>
                    </a:p>
                    <a:p>
                      <a:pPr marL="171450" indent="-171450" algn="ctr" fontAlgn="ctr">
                        <a:buFont typeface="Arial" panose="020B0604020202020204" pitchFamily="34" charset="0"/>
                        <a:buChar char="•"/>
                      </a:pPr>
                      <a:r>
                        <a:rPr lang="en-GB" sz="2000" u="none" strike="noStrike" dirty="0">
                          <a:solidFill>
                            <a:srgbClr val="30206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Onboarding comms</a:t>
                      </a:r>
                    </a:p>
                    <a:p>
                      <a:pPr marL="171450" indent="-171450" algn="ctr" fontAlgn="ctr">
                        <a:buFont typeface="Arial" panose="020B0604020202020204" pitchFamily="34" charset="0"/>
                        <a:buChar char="•"/>
                      </a:pPr>
                      <a:r>
                        <a:rPr lang="en-GB" sz="2000" u="none" strike="noStrike" dirty="0">
                          <a:solidFill>
                            <a:srgbClr val="30206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All-hands Q&amp;As</a:t>
                      </a:r>
                    </a:p>
                  </a:txBody>
                  <a:tcPr marL="87954" marR="87954" marT="43977" marB="4397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u="none" strike="noStrike" dirty="0">
                        <a:solidFill>
                          <a:srgbClr val="30206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2000" dirty="0">
                          <a:solidFill>
                            <a:srgbClr val="30206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Bi-weekly working sessions and dedicated system training</a:t>
                      </a:r>
                      <a:endParaRPr lang="en-GB" sz="2000" u="none" strike="noStrike" dirty="0">
                        <a:solidFill>
                          <a:srgbClr val="30206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54" marR="87954" marT="43977" marB="4397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84155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40380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0206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1"/>
          <p:cNvSpPr/>
          <p:nvPr/>
        </p:nvSpPr>
        <p:spPr>
          <a:xfrm>
            <a:off x="1450975" y="1142206"/>
            <a:ext cx="4573500" cy="4573500"/>
          </a:xfrm>
          <a:prstGeom prst="ellipse">
            <a:avLst/>
          </a:prstGeom>
          <a:noFill/>
          <a:ln w="1905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4306999" y="2012192"/>
            <a:ext cx="6915183" cy="18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600"/>
              <a:buFont typeface="IBM Plex Sans"/>
              <a:buNone/>
            </a:pPr>
            <a:r>
              <a:rPr lang="en" sz="7600" b="1" dirty="0">
                <a:solidFill>
                  <a:schemeClr val="lt1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CAPABILITY</a:t>
            </a:r>
            <a:br>
              <a:rPr lang="en" sz="7600" b="1" dirty="0">
                <a:solidFill>
                  <a:schemeClr val="lt1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</a:br>
            <a:r>
              <a:rPr lang="en" sz="7600" b="1" dirty="0">
                <a:solidFill>
                  <a:schemeClr val="lt1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&amp; CAPACITY PLANNING</a:t>
            </a:r>
            <a:endParaRPr sz="7600" b="1" dirty="0">
              <a:solidFill>
                <a:schemeClr val="lt1"/>
              </a:solidFill>
              <a:latin typeface="Arial" panose="020B0604020202020204" pitchFamily="34" charset="0"/>
              <a:ea typeface="IBM Plex Sans"/>
              <a:cs typeface="Arial" panose="020B0604020202020204" pitchFamily="34" charset="0"/>
              <a:sym typeface="IBM Plex Sans"/>
            </a:endParaRPr>
          </a:p>
        </p:txBody>
      </p:sp>
    </p:spTree>
    <p:extLst>
      <p:ext uri="{BB962C8B-B14F-4D97-AF65-F5344CB8AC3E}">
        <p14:creationId xmlns:p14="http://schemas.microsoft.com/office/powerpoint/2010/main" val="3159128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25C2E7E-09BD-B870-4346-17A4D05CAF52}"/>
              </a:ext>
            </a:extLst>
          </p:cNvPr>
          <p:cNvSpPr txBox="1"/>
          <p:nvPr/>
        </p:nvSpPr>
        <p:spPr>
          <a:xfrm>
            <a:off x="2756793" y="382635"/>
            <a:ext cx="66784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to use this presentation template</a:t>
            </a:r>
            <a:endParaRPr lang="en-NL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22843C9-D134-FFEA-DB06-F10BA5241635}"/>
              </a:ext>
            </a:extLst>
          </p:cNvPr>
          <p:cNvSpPr txBox="1"/>
          <p:nvPr/>
        </p:nvSpPr>
        <p:spPr>
          <a:xfrm>
            <a:off x="1055649" y="1422727"/>
            <a:ext cx="10080702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lnSpc>
                <a:spcPts val="2400"/>
              </a:lnSpc>
            </a:pPr>
            <a:r>
              <a:rPr lang="en-US" dirty="0">
                <a:solidFill>
                  <a:srgbClr val="30206B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This template is built to help you present your HR strategy in a clear, structured, and business-aligned way. To tailor it to your needs:</a:t>
            </a:r>
          </a:p>
          <a:p>
            <a:pPr marL="285750" lvl="1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endParaRPr lang="en-US" dirty="0">
              <a:solidFill>
                <a:srgbClr val="30206B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285750" lvl="1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0206B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Follow the examples on each slide as a guide. Update them with your own strategy, metrics, and programs.</a:t>
            </a:r>
          </a:p>
          <a:p>
            <a:pPr marL="285750" lvl="1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0206B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Replace all placeholders (e.g., “[Insert initiative]”) with your organization’s content.</a:t>
            </a:r>
          </a:p>
          <a:p>
            <a:pPr marL="285750" lvl="1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0206B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Reorder, remove, or duplicate slides depending on what’s most relevant to your audience. The flow is flexible.</a:t>
            </a:r>
          </a:p>
          <a:p>
            <a:pPr marL="285750" lvl="1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0206B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Keep it concise - aim for simple, executive-ready messaging.</a:t>
            </a:r>
          </a:p>
          <a:p>
            <a:pPr marL="285750" lvl="1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0206B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Use visuals to support understanding (charts, icons, timelines, etc.).</a:t>
            </a:r>
          </a:p>
          <a:p>
            <a:pPr marL="285750" lvl="1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0206B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Optionally include the “HR Strategy on a Page” slide to summarize your strategy at a glance. This can be used at the start or end of the deck for quick reference.</a:t>
            </a:r>
          </a:p>
          <a:p>
            <a:pPr marL="925513" lvl="8" indent="-296863">
              <a:buFont typeface="Arial" panose="020B0604020202020204" pitchFamily="34" charset="0"/>
              <a:buChar char="•"/>
              <a:tabLst>
                <a:tab pos="1304925" algn="l"/>
              </a:tabLst>
            </a:pPr>
            <a:endParaRPr lang="en-US" sz="1050" dirty="0">
              <a:solidFill>
                <a:srgbClr val="30206B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925513" lvl="8" indent="-296863">
              <a:buFont typeface="Arial" panose="020B0604020202020204" pitchFamily="34" charset="0"/>
              <a:buChar char="•"/>
              <a:tabLst>
                <a:tab pos="1304925" algn="l"/>
              </a:tabLst>
            </a:pPr>
            <a:endParaRPr lang="en-US" sz="1050" dirty="0">
              <a:solidFill>
                <a:srgbClr val="30206B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buFont typeface="Symbol" pitchFamily="2" charset="2"/>
              <a:buChar char=""/>
            </a:pPr>
            <a:endParaRPr lang="en-NL" sz="1800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5113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" name="Google Shape;358;p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080000" cy="10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59" name="Google Shape;359;p31"/>
          <p:cNvSpPr txBox="1">
            <a:spLocks noGrp="1"/>
          </p:cNvSpPr>
          <p:nvPr>
            <p:ph type="title"/>
          </p:nvPr>
        </p:nvSpPr>
        <p:spPr>
          <a:xfrm>
            <a:off x="490575" y="476250"/>
            <a:ext cx="11222100" cy="60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IBM Plex Sans"/>
              <a:buNone/>
            </a:pPr>
            <a:r>
              <a:rPr lang="en-US" sz="3800" b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Capability &amp; Capacity Planning: What It Will Take</a:t>
            </a:r>
          </a:p>
        </p:txBody>
      </p:sp>
      <p:sp>
        <p:nvSpPr>
          <p:cNvPr id="360" name="Google Shape;360;p31"/>
          <p:cNvSpPr/>
          <p:nvPr/>
        </p:nvSpPr>
        <p:spPr>
          <a:xfrm>
            <a:off x="782125" y="1422400"/>
            <a:ext cx="2895000" cy="4491050"/>
          </a:xfrm>
          <a:prstGeom prst="roundRect">
            <a:avLst>
              <a:gd name="adj" fmla="val 4934"/>
            </a:avLst>
          </a:prstGeom>
          <a:solidFill>
            <a:srgbClr val="30216A"/>
          </a:solidFill>
          <a:ln w="38100" cap="flat" cmpd="sng">
            <a:solidFill>
              <a:srgbClr val="30216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solidFill>
                <a:schemeClr val="lt1"/>
              </a:solidFill>
              <a:latin typeface="Arial" panose="020B0604020202020204" pitchFamily="34" charset="0"/>
              <a:ea typeface="IBM Plex Sans"/>
              <a:cs typeface="Arial" panose="020B0604020202020204" pitchFamily="34" charset="0"/>
              <a:sym typeface="IBM Plex Sans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lt1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KEY CAPABILITIES</a:t>
            </a:r>
            <a:endParaRPr lang="en-US" sz="2000" b="1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1" name="Google Shape;361;p31"/>
          <p:cNvSpPr/>
          <p:nvPr/>
        </p:nvSpPr>
        <p:spPr>
          <a:xfrm>
            <a:off x="869503" y="2464638"/>
            <a:ext cx="2720100" cy="3345600"/>
          </a:xfrm>
          <a:prstGeom prst="roundRect">
            <a:avLst>
              <a:gd name="adj" fmla="val 3982"/>
            </a:avLst>
          </a:prstGeom>
          <a:solidFill>
            <a:srgbClr val="FFEBBF"/>
          </a:solidFill>
          <a:ln w="1905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0000" tIns="180000" rIns="180000" bIns="180000" anchor="t" anchorCtr="0">
            <a:noAutofit/>
          </a:bodyPr>
          <a:lstStyle/>
          <a:p>
            <a:pPr marL="285750" marR="0" lvl="0" indent="-285750" algn="l" rtl="0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>
                <a:srgbClr val="30216A"/>
              </a:buClr>
              <a:buSzPts val="11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0206B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Change enablement among HRBPs</a:t>
            </a:r>
          </a:p>
          <a:p>
            <a:pPr marL="285750" marR="0" lvl="0" indent="-285750" algn="l" rtl="0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>
                <a:srgbClr val="30216A"/>
              </a:buClr>
              <a:buSzPts val="11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0206B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Workforce data analysis &amp; reporting</a:t>
            </a:r>
            <a:endParaRPr dirty="0">
              <a:solidFill>
                <a:srgbClr val="30206B"/>
              </a:solidFill>
              <a:latin typeface="Arial" panose="020B0604020202020204" pitchFamily="34" charset="0"/>
              <a:ea typeface="IBM Plex Sans"/>
              <a:cs typeface="Arial" panose="020B0604020202020204" pitchFamily="34" charset="0"/>
              <a:sym typeface="IBM Plex Sans"/>
            </a:endParaRPr>
          </a:p>
        </p:txBody>
      </p:sp>
      <p:sp>
        <p:nvSpPr>
          <p:cNvPr id="362" name="Google Shape;362;p31"/>
          <p:cNvSpPr/>
          <p:nvPr/>
        </p:nvSpPr>
        <p:spPr>
          <a:xfrm>
            <a:off x="8271050" y="1412587"/>
            <a:ext cx="2895000" cy="4500863"/>
          </a:xfrm>
          <a:prstGeom prst="roundRect">
            <a:avLst>
              <a:gd name="adj" fmla="val 4934"/>
            </a:avLst>
          </a:prstGeom>
          <a:solidFill>
            <a:srgbClr val="30216A"/>
          </a:solidFill>
          <a:ln w="38100" cap="flat" cmpd="sng">
            <a:solidFill>
              <a:srgbClr val="30216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  <a:sym typeface="IBM Plex Sans"/>
              </a:rPr>
              <a:t>CROSS-FUNCTIONAL SUPPORT</a:t>
            </a:r>
            <a:endParaRPr sz="2000" b="1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3" name="Google Shape;363;p31"/>
          <p:cNvSpPr/>
          <p:nvPr/>
        </p:nvSpPr>
        <p:spPr>
          <a:xfrm>
            <a:off x="8358428" y="2464638"/>
            <a:ext cx="2720100" cy="3345600"/>
          </a:xfrm>
          <a:prstGeom prst="roundRect">
            <a:avLst>
              <a:gd name="adj" fmla="val 3982"/>
            </a:avLst>
          </a:prstGeom>
          <a:solidFill>
            <a:srgbClr val="FFEBBF"/>
          </a:solidFill>
          <a:ln w="1905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0000" tIns="180000" rIns="180000" bIns="180000" anchor="t" anchorCtr="0">
            <a:noAutofit/>
          </a:bodyPr>
          <a:lstStyle/>
          <a:p>
            <a:pPr marL="285750" marR="0" lvl="0" indent="-285750" algn="l" rtl="0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>
                <a:srgbClr val="30216A"/>
              </a:buClr>
              <a:buSzPts val="1100"/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31216B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IT: </a:t>
            </a:r>
            <a:r>
              <a:rPr lang="en-US" dirty="0">
                <a:solidFill>
                  <a:srgbClr val="31216B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Platform integrations</a:t>
            </a:r>
          </a:p>
          <a:p>
            <a:pPr marL="285750" marR="0" lvl="0" indent="-285750" algn="l" rtl="0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>
                <a:srgbClr val="30216A"/>
              </a:buClr>
              <a:buSzPts val="1100"/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31216B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Finance: </a:t>
            </a:r>
            <a:r>
              <a:rPr lang="en-US" dirty="0">
                <a:solidFill>
                  <a:srgbClr val="31216B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Workforce planning budget</a:t>
            </a:r>
          </a:p>
        </p:txBody>
      </p:sp>
      <p:sp>
        <p:nvSpPr>
          <p:cNvPr id="364" name="Google Shape;364;p31"/>
          <p:cNvSpPr/>
          <p:nvPr/>
        </p:nvSpPr>
        <p:spPr>
          <a:xfrm>
            <a:off x="4570275" y="1422400"/>
            <a:ext cx="2895000" cy="4491050"/>
          </a:xfrm>
          <a:prstGeom prst="roundRect">
            <a:avLst>
              <a:gd name="adj" fmla="val 4934"/>
            </a:avLst>
          </a:prstGeom>
          <a:solidFill>
            <a:srgbClr val="30216A"/>
          </a:solidFill>
          <a:ln w="38100" cap="flat" cmpd="sng">
            <a:solidFill>
              <a:srgbClr val="30216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dirty="0">
                <a:solidFill>
                  <a:schemeClr val="lt1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BUILD, BORROW, BUY</a:t>
            </a:r>
            <a:endParaRPr sz="2000" b="1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5" name="Google Shape;365;p31"/>
          <p:cNvSpPr/>
          <p:nvPr/>
        </p:nvSpPr>
        <p:spPr>
          <a:xfrm>
            <a:off x="4657653" y="2464638"/>
            <a:ext cx="2720100" cy="3345600"/>
          </a:xfrm>
          <a:prstGeom prst="roundRect">
            <a:avLst>
              <a:gd name="adj" fmla="val 3982"/>
            </a:avLst>
          </a:prstGeom>
          <a:solidFill>
            <a:srgbClr val="FFEBBF"/>
          </a:solidFill>
          <a:ln w="1905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0000" tIns="180000" rIns="180000" bIns="180000" anchor="t" anchorCtr="0">
            <a:noAutofit/>
          </a:bodyPr>
          <a:lstStyle/>
          <a:p>
            <a:pPr marL="285750" marR="0" lvl="0" indent="-285750" algn="l" rtl="0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>
                <a:srgbClr val="30216A"/>
              </a:buClr>
              <a:buSzPts val="11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1216B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Change enablement → Build through internal L&amp;D</a:t>
            </a:r>
          </a:p>
          <a:p>
            <a:pPr marL="285750" marR="0" lvl="0" indent="-285750" algn="l" rtl="0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>
                <a:srgbClr val="30216A"/>
              </a:buClr>
              <a:buSzPts val="11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1216B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Analytics → Borrow from BI, Buy a new analytics platform</a:t>
            </a:r>
          </a:p>
        </p:txBody>
      </p:sp>
      <p:sp>
        <p:nvSpPr>
          <p:cNvPr id="366" name="Google Shape;366;p31"/>
          <p:cNvSpPr txBox="1">
            <a:spLocks noGrp="1"/>
          </p:cNvSpPr>
          <p:nvPr>
            <p:ph type="title"/>
          </p:nvPr>
        </p:nvSpPr>
        <p:spPr>
          <a:xfrm>
            <a:off x="10636000" y="6142675"/>
            <a:ext cx="1408800" cy="3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600"/>
              <a:buFont typeface="IBM Plex Sans Light"/>
              <a:buNone/>
            </a:pPr>
            <a:r>
              <a:rPr lang="en" sz="1600" i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[Insert logo]</a:t>
            </a:r>
            <a:r>
              <a:rPr lang="en" sz="41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410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80740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0206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1"/>
          <p:cNvSpPr/>
          <p:nvPr/>
        </p:nvSpPr>
        <p:spPr>
          <a:xfrm>
            <a:off x="1450975" y="1142206"/>
            <a:ext cx="4573500" cy="4573500"/>
          </a:xfrm>
          <a:prstGeom prst="ellipse">
            <a:avLst/>
          </a:prstGeom>
          <a:noFill/>
          <a:ln w="1905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4306999" y="2012192"/>
            <a:ext cx="6915183" cy="18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600"/>
              <a:buFont typeface="IBM Plex Sans"/>
              <a:buNone/>
            </a:pPr>
            <a:r>
              <a:rPr lang="en" sz="6000" b="1" dirty="0">
                <a:solidFill>
                  <a:schemeClr val="lt1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RISK IDENTIFICATION &amp; MITIGATION</a:t>
            </a:r>
            <a:endParaRPr sz="6000" b="1" dirty="0">
              <a:solidFill>
                <a:schemeClr val="lt1"/>
              </a:solidFill>
              <a:latin typeface="Arial" panose="020B0604020202020204" pitchFamily="34" charset="0"/>
              <a:ea typeface="IBM Plex Sans"/>
              <a:cs typeface="Arial" panose="020B0604020202020204" pitchFamily="34" charset="0"/>
              <a:sym typeface="IBM Plex Sans"/>
            </a:endParaRPr>
          </a:p>
        </p:txBody>
      </p:sp>
    </p:spTree>
    <p:extLst>
      <p:ext uri="{BB962C8B-B14F-4D97-AF65-F5344CB8AC3E}">
        <p14:creationId xmlns:p14="http://schemas.microsoft.com/office/powerpoint/2010/main" val="21776506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2"/>
          <p:cNvSpPr txBox="1">
            <a:spLocks noGrp="1"/>
          </p:cNvSpPr>
          <p:nvPr>
            <p:ph type="title"/>
          </p:nvPr>
        </p:nvSpPr>
        <p:spPr>
          <a:xfrm>
            <a:off x="490575" y="476250"/>
            <a:ext cx="11222100" cy="60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IBM Plex Sans"/>
              <a:buNone/>
            </a:pPr>
            <a:r>
              <a:rPr lang="en-US" sz="4000" b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 Identification &amp; Mitigation</a:t>
            </a:r>
            <a:endParaRPr sz="4000" b="1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1" name="Google Shape;71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080000" cy="10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10636000" y="6142675"/>
            <a:ext cx="1408800" cy="3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600"/>
              <a:buFont typeface="IBM Plex Sans Light"/>
              <a:buNone/>
            </a:pPr>
            <a:r>
              <a:rPr lang="en" sz="1600" i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[Insert logo]</a:t>
            </a:r>
            <a:r>
              <a:rPr lang="en" sz="41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410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A6218610-E172-EAC3-B7FC-1626B254040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21127265"/>
              </p:ext>
            </p:extLst>
          </p:nvPr>
        </p:nvGraphicFramePr>
        <p:xfrm>
          <a:off x="685800" y="1556100"/>
          <a:ext cx="3606800" cy="44203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7C40E799-1D94-84F0-8DFB-1D0E2598C1F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41546509"/>
              </p:ext>
            </p:extLst>
          </p:nvPr>
        </p:nvGraphicFramePr>
        <p:xfrm>
          <a:off x="4292600" y="1556250"/>
          <a:ext cx="3606800" cy="44203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400918CB-C217-7CF7-8994-1A917C7874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13720806"/>
              </p:ext>
            </p:extLst>
          </p:nvPr>
        </p:nvGraphicFramePr>
        <p:xfrm>
          <a:off x="7915891" y="1556100"/>
          <a:ext cx="3606800" cy="44203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</p:spTree>
    <p:extLst>
      <p:ext uri="{BB962C8B-B14F-4D97-AF65-F5344CB8AC3E}">
        <p14:creationId xmlns:p14="http://schemas.microsoft.com/office/powerpoint/2010/main" val="23198204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0206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1"/>
          <p:cNvSpPr/>
          <p:nvPr/>
        </p:nvSpPr>
        <p:spPr>
          <a:xfrm>
            <a:off x="1450975" y="1142206"/>
            <a:ext cx="4573500" cy="4573500"/>
          </a:xfrm>
          <a:prstGeom prst="ellipse">
            <a:avLst/>
          </a:prstGeom>
          <a:noFill/>
          <a:ln w="1905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4390126" y="1592956"/>
            <a:ext cx="6915183" cy="18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600"/>
              <a:buFont typeface="IBM Plex Sans"/>
              <a:buNone/>
            </a:pPr>
            <a:r>
              <a:rPr lang="en" sz="7600" b="1" dirty="0">
                <a:solidFill>
                  <a:schemeClr val="lt1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IMPACT MEASURES</a:t>
            </a:r>
            <a:br>
              <a:rPr lang="en" sz="7600" b="1" dirty="0">
                <a:solidFill>
                  <a:schemeClr val="lt1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</a:br>
            <a:r>
              <a:rPr lang="en" sz="7600" b="1" dirty="0">
                <a:solidFill>
                  <a:schemeClr val="lt1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&amp; SUCCESS METRICS</a:t>
            </a:r>
            <a:endParaRPr sz="7600" b="1" dirty="0">
              <a:solidFill>
                <a:schemeClr val="lt1"/>
              </a:solidFill>
              <a:latin typeface="Arial" panose="020B0604020202020204" pitchFamily="34" charset="0"/>
              <a:ea typeface="IBM Plex Sans"/>
              <a:cs typeface="Arial" panose="020B0604020202020204" pitchFamily="34" charset="0"/>
              <a:sym typeface="IBM Plex Sans"/>
            </a:endParaRPr>
          </a:p>
        </p:txBody>
      </p:sp>
    </p:spTree>
    <p:extLst>
      <p:ext uri="{BB962C8B-B14F-4D97-AF65-F5344CB8AC3E}">
        <p14:creationId xmlns:p14="http://schemas.microsoft.com/office/powerpoint/2010/main" val="42752089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7"/>
          <p:cNvSpPr txBox="1">
            <a:spLocks noGrp="1"/>
          </p:cNvSpPr>
          <p:nvPr>
            <p:ph type="title"/>
          </p:nvPr>
        </p:nvSpPr>
        <p:spPr>
          <a:xfrm>
            <a:off x="490575" y="476250"/>
            <a:ext cx="11222100" cy="60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IBM Plex Sans"/>
              <a:buNone/>
            </a:pPr>
            <a:r>
              <a:rPr lang="en-US" sz="4000" b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 Measures &amp; Success Metrics</a:t>
            </a:r>
            <a:endParaRPr sz="400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6" name="Google Shape;156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080000" cy="108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61" name="Google Shape;161;p17"/>
          <p:cNvCxnSpPr/>
          <p:nvPr/>
        </p:nvCxnSpPr>
        <p:spPr>
          <a:xfrm>
            <a:off x="6282309" y="1556250"/>
            <a:ext cx="0" cy="4605000"/>
          </a:xfrm>
          <a:prstGeom prst="straightConnector1">
            <a:avLst/>
          </a:prstGeom>
          <a:noFill/>
          <a:ln w="9525" cap="flat" cmpd="sng">
            <a:solidFill>
              <a:srgbClr val="31216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65" name="Google Shape;165;p17"/>
          <p:cNvSpPr txBox="1">
            <a:spLocks noGrp="1"/>
          </p:cNvSpPr>
          <p:nvPr>
            <p:ph type="title"/>
          </p:nvPr>
        </p:nvSpPr>
        <p:spPr>
          <a:xfrm>
            <a:off x="10636000" y="6142675"/>
            <a:ext cx="1408800" cy="3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600"/>
              <a:buFont typeface="IBM Plex Sans Light"/>
              <a:buNone/>
            </a:pPr>
            <a:r>
              <a:rPr lang="en" sz="1600" i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[Insert logo]</a:t>
            </a:r>
            <a:r>
              <a:rPr lang="en" sz="41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410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1F30C5D-FAD3-8221-548D-8FAB26446F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84695" y="1254057"/>
            <a:ext cx="4584218" cy="2636998"/>
          </a:xfrm>
        </p:spPr>
        <p:txBody>
          <a:bodyPr/>
          <a:lstStyle/>
          <a:p>
            <a:pPr marL="101600" indent="0">
              <a:buNone/>
            </a:pPr>
            <a:r>
              <a:rPr lang="en-US" sz="2400" b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Reporting Cadence</a:t>
            </a:r>
          </a:p>
          <a:p>
            <a:r>
              <a:rPr lang="en-US" sz="20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review with line managers</a:t>
            </a:r>
          </a:p>
          <a:p>
            <a:r>
              <a:rPr lang="en-US" sz="20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Quarterly review with the leadership team</a:t>
            </a:r>
          </a:p>
          <a:p>
            <a:r>
              <a:rPr lang="en-US" sz="20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Annual HR Strategy Effectiveness Report</a:t>
            </a:r>
          </a:p>
        </p:txBody>
      </p:sp>
      <p:sp>
        <p:nvSpPr>
          <p:cNvPr id="2" name="Text Placeholder 10">
            <a:extLst>
              <a:ext uri="{FF2B5EF4-FFF2-40B4-BE49-F238E27FC236}">
                <a16:creationId xmlns:a16="http://schemas.microsoft.com/office/drawing/2014/main" id="{188149E6-C5E7-3573-2BF6-7302F0F78DAB}"/>
              </a:ext>
            </a:extLst>
          </p:cNvPr>
          <p:cNvSpPr txBox="1">
            <a:spLocks/>
          </p:cNvSpPr>
          <p:nvPr/>
        </p:nvSpPr>
        <p:spPr>
          <a:xfrm>
            <a:off x="1283220" y="1236798"/>
            <a:ext cx="3542316" cy="908918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0" rIns="0" bIns="0" rtlCol="0" anchor="t" anchorCtr="0">
            <a:noAutofit/>
          </a:bodyPr>
          <a:lstStyle>
            <a:lvl1pPr marL="457200" lvl="0" indent="-355600" algn="l" defTabSz="914400" rtl="0" eaLnBrk="1" latinLnBrk="0" hangingPunct="1">
              <a:lnSpc>
                <a:spcPct val="114000"/>
              </a:lnSpc>
              <a:spcBef>
                <a:spcPts val="2200"/>
              </a:spcBef>
              <a:spcAft>
                <a:spcPts val="0"/>
              </a:spcAft>
              <a:buSzPts val="2000"/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914400" lvl="1" indent="-330200" algn="l" defTabSz="914400" rtl="0" eaLnBrk="1" latinLnBrk="0" hangingPunct="1">
              <a:lnSpc>
                <a:spcPct val="114000"/>
              </a:lnSpc>
              <a:spcBef>
                <a:spcPts val="2200"/>
              </a:spcBef>
              <a:spcAft>
                <a:spcPts val="0"/>
              </a:spcAft>
              <a:buSzPts val="1600"/>
              <a:buFont typeface="Arial" panose="020B0604020202020204" pitchFamily="34" charset="0"/>
              <a:buChar char="◦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371600" lvl="2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lvl="3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86000" lvl="4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43200" lvl="5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00400" lvl="6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7600" lvl="7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4800" lvl="8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1600" indent="0">
              <a:buFont typeface="Arial" panose="020B0604020202020204" pitchFamily="34" charset="0"/>
              <a:buNone/>
            </a:pPr>
            <a:r>
              <a:rPr lang="en-US" sz="2400" b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Success Indicators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61C1044D-3181-526A-95A7-A1142FB57410}"/>
              </a:ext>
            </a:extLst>
          </p:cNvPr>
          <p:cNvSpPr/>
          <p:nvPr/>
        </p:nvSpPr>
        <p:spPr>
          <a:xfrm>
            <a:off x="835357" y="2166820"/>
            <a:ext cx="2192560" cy="1872750"/>
          </a:xfrm>
          <a:prstGeom prst="roundRect">
            <a:avLst/>
          </a:prstGeom>
          <a:solidFill>
            <a:srgbClr val="30206B"/>
          </a:solidFill>
          <a:ln w="38100">
            <a:solidFill>
              <a:srgbClr val="FFC1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Google Shape;155;p17"/>
          <p:cNvSpPr txBox="1">
            <a:spLocks noGrp="1"/>
          </p:cNvSpPr>
          <p:nvPr>
            <p:ph type="body" idx="1"/>
          </p:nvPr>
        </p:nvSpPr>
        <p:spPr>
          <a:xfrm>
            <a:off x="1022661" y="2314545"/>
            <a:ext cx="1864446" cy="1561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14000"/>
              </a:lnSpc>
              <a:spcBef>
                <a:spcPts val="220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70% completion of AI upskilling modules</a:t>
            </a:r>
            <a:endParaRPr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62762A17-68F3-7ACE-24CF-68D820CD8974}"/>
              </a:ext>
            </a:extLst>
          </p:cNvPr>
          <p:cNvSpPr/>
          <p:nvPr/>
        </p:nvSpPr>
        <p:spPr>
          <a:xfrm>
            <a:off x="3371529" y="2166820"/>
            <a:ext cx="2192560" cy="1872750"/>
          </a:xfrm>
          <a:prstGeom prst="roundRect">
            <a:avLst/>
          </a:prstGeom>
          <a:solidFill>
            <a:srgbClr val="30206B"/>
          </a:solidFill>
          <a:ln w="38100">
            <a:solidFill>
              <a:srgbClr val="FFC1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Google Shape;155;p17">
            <a:extLst>
              <a:ext uri="{FF2B5EF4-FFF2-40B4-BE49-F238E27FC236}">
                <a16:creationId xmlns:a16="http://schemas.microsoft.com/office/drawing/2014/main" id="{4D26455C-67C4-2779-043F-3CD3E458F21F}"/>
              </a:ext>
            </a:extLst>
          </p:cNvPr>
          <p:cNvSpPr txBox="1">
            <a:spLocks/>
          </p:cNvSpPr>
          <p:nvPr/>
        </p:nvSpPr>
        <p:spPr>
          <a:xfrm>
            <a:off x="3552467" y="2636336"/>
            <a:ext cx="1864446" cy="91784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0" rIns="0" bIns="0" rtlCol="0" anchor="t" anchorCtr="0">
            <a:noAutofit/>
          </a:bodyPr>
          <a:lstStyle>
            <a:lvl1pPr marL="457200" lvl="0" indent="-355600" algn="l" defTabSz="914400" rtl="0" eaLnBrk="1" latinLnBrk="0" hangingPunct="1">
              <a:lnSpc>
                <a:spcPct val="114000"/>
              </a:lnSpc>
              <a:spcBef>
                <a:spcPts val="2200"/>
              </a:spcBef>
              <a:spcAft>
                <a:spcPts val="0"/>
              </a:spcAft>
              <a:buSzPts val="2000"/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914400" lvl="1" indent="-330200" algn="l" defTabSz="914400" rtl="0" eaLnBrk="1" latinLnBrk="0" hangingPunct="1">
              <a:lnSpc>
                <a:spcPct val="114000"/>
              </a:lnSpc>
              <a:spcBef>
                <a:spcPts val="2200"/>
              </a:spcBef>
              <a:spcAft>
                <a:spcPts val="0"/>
              </a:spcAft>
              <a:buSzPts val="1600"/>
              <a:buFont typeface="Arial" panose="020B0604020202020204" pitchFamily="34" charset="0"/>
              <a:buChar char="◦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371600" lvl="2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lvl="3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86000" lvl="4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43200" lvl="5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00400" lvl="6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7600" lvl="7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4800" lvl="8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[Insert indicator]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AF51759D-F64F-6923-E1DD-5C09171E608D}"/>
              </a:ext>
            </a:extLst>
          </p:cNvPr>
          <p:cNvSpPr/>
          <p:nvPr/>
        </p:nvSpPr>
        <p:spPr>
          <a:xfrm>
            <a:off x="816624" y="4304864"/>
            <a:ext cx="2192560" cy="1872750"/>
          </a:xfrm>
          <a:prstGeom prst="roundRect">
            <a:avLst/>
          </a:prstGeom>
          <a:solidFill>
            <a:srgbClr val="30206B"/>
          </a:solidFill>
          <a:ln w="38100">
            <a:solidFill>
              <a:srgbClr val="FFC1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Google Shape;155;p17">
            <a:extLst>
              <a:ext uri="{FF2B5EF4-FFF2-40B4-BE49-F238E27FC236}">
                <a16:creationId xmlns:a16="http://schemas.microsoft.com/office/drawing/2014/main" id="{A200B09C-76AD-D314-FD98-4C076F85FB56}"/>
              </a:ext>
            </a:extLst>
          </p:cNvPr>
          <p:cNvSpPr txBox="1">
            <a:spLocks/>
          </p:cNvSpPr>
          <p:nvPr/>
        </p:nvSpPr>
        <p:spPr>
          <a:xfrm>
            <a:off x="997562" y="4774380"/>
            <a:ext cx="1864446" cy="91784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0" rIns="0" bIns="0" rtlCol="0" anchor="t" anchorCtr="0">
            <a:noAutofit/>
          </a:bodyPr>
          <a:lstStyle>
            <a:lvl1pPr marL="457200" lvl="0" indent="-355600" algn="l" defTabSz="914400" rtl="0" eaLnBrk="1" latinLnBrk="0" hangingPunct="1">
              <a:lnSpc>
                <a:spcPct val="114000"/>
              </a:lnSpc>
              <a:spcBef>
                <a:spcPts val="2200"/>
              </a:spcBef>
              <a:spcAft>
                <a:spcPts val="0"/>
              </a:spcAft>
              <a:buSzPts val="2000"/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914400" lvl="1" indent="-330200" algn="l" defTabSz="914400" rtl="0" eaLnBrk="1" latinLnBrk="0" hangingPunct="1">
              <a:lnSpc>
                <a:spcPct val="114000"/>
              </a:lnSpc>
              <a:spcBef>
                <a:spcPts val="2200"/>
              </a:spcBef>
              <a:spcAft>
                <a:spcPts val="0"/>
              </a:spcAft>
              <a:buSzPts val="1600"/>
              <a:buFont typeface="Arial" panose="020B0604020202020204" pitchFamily="34" charset="0"/>
              <a:buChar char="◦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371600" lvl="2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lvl="3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86000" lvl="4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43200" lvl="5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00400" lvl="6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7600" lvl="7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4800" lvl="8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[Insert indicator]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35795AAD-5278-7C9B-A31B-EBFB5D6B84D4}"/>
              </a:ext>
            </a:extLst>
          </p:cNvPr>
          <p:cNvSpPr/>
          <p:nvPr/>
        </p:nvSpPr>
        <p:spPr>
          <a:xfrm>
            <a:off x="3361363" y="4304864"/>
            <a:ext cx="2192560" cy="1872750"/>
          </a:xfrm>
          <a:prstGeom prst="roundRect">
            <a:avLst/>
          </a:prstGeom>
          <a:solidFill>
            <a:srgbClr val="30206B"/>
          </a:solidFill>
          <a:ln w="38100">
            <a:solidFill>
              <a:srgbClr val="FFC1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Google Shape;155;p17">
            <a:extLst>
              <a:ext uri="{FF2B5EF4-FFF2-40B4-BE49-F238E27FC236}">
                <a16:creationId xmlns:a16="http://schemas.microsoft.com/office/drawing/2014/main" id="{3D2360FC-6EBD-33E2-710C-D344585440A9}"/>
              </a:ext>
            </a:extLst>
          </p:cNvPr>
          <p:cNvSpPr txBox="1">
            <a:spLocks/>
          </p:cNvSpPr>
          <p:nvPr/>
        </p:nvSpPr>
        <p:spPr>
          <a:xfrm>
            <a:off x="3542301" y="4774380"/>
            <a:ext cx="1864446" cy="91784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0" rIns="0" bIns="0" rtlCol="0" anchor="t" anchorCtr="0">
            <a:noAutofit/>
          </a:bodyPr>
          <a:lstStyle>
            <a:lvl1pPr marL="457200" lvl="0" indent="-355600" algn="l" defTabSz="914400" rtl="0" eaLnBrk="1" latinLnBrk="0" hangingPunct="1">
              <a:lnSpc>
                <a:spcPct val="114000"/>
              </a:lnSpc>
              <a:spcBef>
                <a:spcPts val="2200"/>
              </a:spcBef>
              <a:spcAft>
                <a:spcPts val="0"/>
              </a:spcAft>
              <a:buSzPts val="2000"/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914400" lvl="1" indent="-330200" algn="l" defTabSz="914400" rtl="0" eaLnBrk="1" latinLnBrk="0" hangingPunct="1">
              <a:lnSpc>
                <a:spcPct val="114000"/>
              </a:lnSpc>
              <a:spcBef>
                <a:spcPts val="2200"/>
              </a:spcBef>
              <a:spcAft>
                <a:spcPts val="0"/>
              </a:spcAft>
              <a:buSzPts val="1600"/>
              <a:buFont typeface="Arial" panose="020B0604020202020204" pitchFamily="34" charset="0"/>
              <a:buChar char="◦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371600" lvl="2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lvl="3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86000" lvl="4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43200" lvl="5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00400" lvl="6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7600" lvl="7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4800" lvl="8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[Insert indicator]</a:t>
            </a:r>
          </a:p>
        </p:txBody>
      </p:sp>
    </p:spTree>
    <p:extLst>
      <p:ext uri="{BB962C8B-B14F-4D97-AF65-F5344CB8AC3E}">
        <p14:creationId xmlns:p14="http://schemas.microsoft.com/office/powerpoint/2010/main" val="11373883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0206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1"/>
          <p:cNvSpPr/>
          <p:nvPr/>
        </p:nvSpPr>
        <p:spPr>
          <a:xfrm>
            <a:off x="1450975" y="1142206"/>
            <a:ext cx="4573500" cy="4573500"/>
          </a:xfrm>
          <a:prstGeom prst="ellipse">
            <a:avLst/>
          </a:prstGeom>
          <a:noFill/>
          <a:ln w="1905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4459399" y="2922992"/>
            <a:ext cx="6915183" cy="18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600"/>
              <a:buFont typeface="IBM Plex Sans"/>
              <a:buNone/>
            </a:pPr>
            <a:r>
              <a:rPr lang="en" sz="7600" b="1" dirty="0">
                <a:solidFill>
                  <a:schemeClr val="lt1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NEXT STEPS</a:t>
            </a:r>
            <a:endParaRPr sz="7600" b="1" dirty="0">
              <a:solidFill>
                <a:schemeClr val="lt1"/>
              </a:solidFill>
              <a:latin typeface="Arial" panose="020B0604020202020204" pitchFamily="34" charset="0"/>
              <a:ea typeface="IBM Plex Sans"/>
              <a:cs typeface="Arial" panose="020B0604020202020204" pitchFamily="34" charset="0"/>
              <a:sym typeface="IBM Plex Sans"/>
            </a:endParaRPr>
          </a:p>
        </p:txBody>
      </p:sp>
    </p:spTree>
    <p:extLst>
      <p:ext uri="{BB962C8B-B14F-4D97-AF65-F5344CB8AC3E}">
        <p14:creationId xmlns:p14="http://schemas.microsoft.com/office/powerpoint/2010/main" val="26050649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2"/>
          <p:cNvSpPr txBox="1">
            <a:spLocks noGrp="1"/>
          </p:cNvSpPr>
          <p:nvPr>
            <p:ph type="title"/>
          </p:nvPr>
        </p:nvSpPr>
        <p:spPr>
          <a:xfrm>
            <a:off x="490575" y="476250"/>
            <a:ext cx="11222100" cy="60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IBM Plex Sans"/>
              <a:buNone/>
            </a:pPr>
            <a:r>
              <a:rPr lang="en-US" sz="4000" b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 Steps</a:t>
            </a:r>
          </a:p>
        </p:txBody>
      </p:sp>
      <p:pic>
        <p:nvPicPr>
          <p:cNvPr id="71" name="Google Shape;71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080000" cy="10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10636000" y="6142675"/>
            <a:ext cx="1408800" cy="3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600"/>
              <a:buFont typeface="IBM Plex Sans Light"/>
              <a:buNone/>
            </a:pPr>
            <a:r>
              <a:rPr lang="en" sz="1600" i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[Insert logo]</a:t>
            </a:r>
            <a:r>
              <a:rPr lang="en" sz="41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410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3DCFF2C1-AF61-7AB1-23BE-538FFB41BB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02799858"/>
              </p:ext>
            </p:extLst>
          </p:nvPr>
        </p:nvGraphicFramePr>
        <p:xfrm>
          <a:off x="1556000" y="1831857"/>
          <a:ext cx="9080000" cy="255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B1F728F4-885B-E8B0-DF75-168F48F56BA0}"/>
              </a:ext>
            </a:extLst>
          </p:cNvPr>
          <p:cNvSpPr txBox="1"/>
          <p:nvPr/>
        </p:nvSpPr>
        <p:spPr>
          <a:xfrm>
            <a:off x="490575" y="1289301"/>
            <a:ext cx="945698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Stakeholder support needed</a:t>
            </a:r>
            <a:endParaRPr lang="en-US" sz="240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E140C96-1A95-B830-CBA4-B662CB5AAC6D}"/>
              </a:ext>
            </a:extLst>
          </p:cNvPr>
          <p:cNvSpPr txBox="1"/>
          <p:nvPr/>
        </p:nvSpPr>
        <p:spPr>
          <a:xfrm>
            <a:off x="540000" y="4576198"/>
            <a:ext cx="945698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Immediate need</a:t>
            </a:r>
            <a:endParaRPr lang="en-US" sz="240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F3F63F00-D5DC-34C4-57D7-C7B678E5AFE7}"/>
              </a:ext>
            </a:extLst>
          </p:cNvPr>
          <p:cNvSpPr/>
          <p:nvPr/>
        </p:nvSpPr>
        <p:spPr>
          <a:xfrm>
            <a:off x="540000" y="5141964"/>
            <a:ext cx="10961809" cy="1035650"/>
          </a:xfrm>
          <a:prstGeom prst="roundRect">
            <a:avLst/>
          </a:prstGeom>
          <a:solidFill>
            <a:srgbClr val="30206B"/>
          </a:solidFill>
          <a:ln w="38100">
            <a:solidFill>
              <a:srgbClr val="FFC1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Google Shape;155;p17">
            <a:extLst>
              <a:ext uri="{FF2B5EF4-FFF2-40B4-BE49-F238E27FC236}">
                <a16:creationId xmlns:a16="http://schemas.microsoft.com/office/drawing/2014/main" id="{D7F7AAD3-73C2-C87B-0118-4636CE2EEB2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15719" y="5445715"/>
            <a:ext cx="10610372" cy="524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Approve investment in new performance platform and upskilling</a:t>
            </a:r>
          </a:p>
        </p:txBody>
      </p:sp>
    </p:spTree>
    <p:extLst>
      <p:ext uri="{BB962C8B-B14F-4D97-AF65-F5344CB8AC3E}">
        <p14:creationId xmlns:p14="http://schemas.microsoft.com/office/powerpoint/2010/main" val="40660272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>
            <a:off x="683250" y="1828472"/>
            <a:ext cx="10825500" cy="3201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101600" indent="0" algn="ctr">
              <a:buNone/>
            </a:pPr>
            <a:r>
              <a:rPr lang="en-US" sz="44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Together, we’ll shape a resilient, agile workforce that supports </a:t>
            </a:r>
            <a:r>
              <a:rPr lang="en-US" sz="4400" dirty="0" err="1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InnovaTech’s</a:t>
            </a:r>
            <a:r>
              <a:rPr lang="en-US" sz="44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mission to lead in digital innovation.</a:t>
            </a:r>
            <a:endParaRPr sz="440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10636000" y="6142675"/>
            <a:ext cx="1408800" cy="3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600"/>
              <a:buFont typeface="IBM Plex Sans Light"/>
              <a:buNone/>
            </a:pPr>
            <a:r>
              <a:rPr lang="en" sz="1600" i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[Insert logo]</a:t>
            </a:r>
            <a:r>
              <a:rPr lang="en" sz="41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410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7564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2ec392b2bf5_0_78"/>
          <p:cNvSpPr/>
          <p:nvPr/>
        </p:nvSpPr>
        <p:spPr>
          <a:xfrm>
            <a:off x="933903" y="1215774"/>
            <a:ext cx="10235958" cy="2093899"/>
          </a:xfrm>
          <a:prstGeom prst="roundRect">
            <a:avLst>
              <a:gd name="adj" fmla="val 7485"/>
            </a:avLst>
          </a:prstGeom>
          <a:solidFill>
            <a:srgbClr val="F4F6FA"/>
          </a:solidFill>
          <a:ln>
            <a:noFill/>
          </a:ln>
        </p:spPr>
        <p:txBody>
          <a:bodyPr spcFirstLastPara="1" wrap="square" lIns="82939" tIns="41458" rIns="82939" bIns="41458" anchor="ctr" anchorCtr="0">
            <a:noAutofit/>
          </a:bodyPr>
          <a:lstStyle/>
          <a:p>
            <a:pPr algn="ctr">
              <a:buSzPts val="1400"/>
            </a:pPr>
            <a:endParaRPr sz="127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Google Shape;115;g2ec392b2bf5_0_78"/>
          <p:cNvSpPr txBox="1"/>
          <p:nvPr/>
        </p:nvSpPr>
        <p:spPr>
          <a:xfrm>
            <a:off x="1267609" y="1855597"/>
            <a:ext cx="4489504" cy="1451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lnSpc>
                <a:spcPct val="113000"/>
              </a:lnSpc>
              <a:spcAft>
                <a:spcPts val="454"/>
              </a:spcAft>
              <a:buClr>
                <a:srgbClr val="8BD4DB"/>
              </a:buClr>
              <a:buSzPts val="1320"/>
            </a:pPr>
            <a:r>
              <a:rPr lang="en-US" sz="998" i="1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2-3 sentences, what do we want to achieve and why is this important?</a:t>
            </a:r>
            <a:endParaRPr sz="998" i="1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Google Shape;116;g2ec392b2bf5_0_78"/>
          <p:cNvSpPr/>
          <p:nvPr/>
        </p:nvSpPr>
        <p:spPr>
          <a:xfrm>
            <a:off x="1168410" y="1387341"/>
            <a:ext cx="4588680" cy="411164"/>
          </a:xfrm>
          <a:prstGeom prst="roundRect">
            <a:avLst>
              <a:gd name="adj" fmla="val 31872"/>
            </a:avLst>
          </a:prstGeom>
          <a:solidFill>
            <a:srgbClr val="CACFE4"/>
          </a:solidFill>
          <a:ln>
            <a:noFill/>
          </a:ln>
        </p:spPr>
        <p:txBody>
          <a:bodyPr spcFirstLastPara="1" wrap="square" lIns="82939" tIns="41458" rIns="82939" bIns="41458" anchor="ctr" anchorCtr="0">
            <a:noAutofit/>
          </a:bodyPr>
          <a:lstStyle/>
          <a:p>
            <a:pPr algn="ctr">
              <a:buSzPts val="1400"/>
            </a:pPr>
            <a:endParaRPr sz="127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7" name="Google Shape;117;g2ec392b2bf5_0_78"/>
          <p:cNvSpPr txBox="1"/>
          <p:nvPr/>
        </p:nvSpPr>
        <p:spPr>
          <a:xfrm>
            <a:off x="1314206" y="1436477"/>
            <a:ext cx="4378731" cy="239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lnSpc>
                <a:spcPct val="113000"/>
              </a:lnSpc>
              <a:spcAft>
                <a:spcPts val="998"/>
              </a:spcAft>
              <a:buClr>
                <a:schemeClr val="dk2"/>
              </a:buClr>
              <a:buSzPts val="1500"/>
            </a:pPr>
            <a:r>
              <a:rPr lang="en-US" sz="1633" b="1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Strategic ambition</a:t>
            </a:r>
            <a:endParaRPr sz="1270" b="1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Google Shape;118;g2ec392b2bf5_0_78"/>
          <p:cNvSpPr/>
          <p:nvPr/>
        </p:nvSpPr>
        <p:spPr>
          <a:xfrm>
            <a:off x="921322" y="3490917"/>
            <a:ext cx="7054368" cy="3129914"/>
          </a:xfrm>
          <a:prstGeom prst="roundRect">
            <a:avLst>
              <a:gd name="adj" fmla="val 2706"/>
            </a:avLst>
          </a:prstGeom>
          <a:solidFill>
            <a:srgbClr val="FFFFFF"/>
          </a:solidFill>
          <a:ln w="12700" cap="flat" cmpd="sng">
            <a:solidFill>
              <a:srgbClr val="D8D8D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06503" tIns="106503" rIns="106503" bIns="106503" anchor="t" anchorCtr="0">
            <a:noAutofit/>
          </a:bodyPr>
          <a:lstStyle/>
          <a:p>
            <a:pPr>
              <a:lnSpc>
                <a:spcPct val="114000"/>
              </a:lnSpc>
              <a:buSzPts val="1300"/>
            </a:pPr>
            <a:endParaRPr sz="1179" dirty="0">
              <a:solidFill>
                <a:srgbClr val="30206B"/>
              </a:solidFill>
              <a:latin typeface="Arial" panose="020B0604020202020204" pitchFamily="34" charset="0"/>
              <a:ea typeface="IBM Plex Sans"/>
              <a:cs typeface="Arial" panose="020B0604020202020204" pitchFamily="34" charset="0"/>
              <a:sym typeface="IBM Plex Sans"/>
            </a:endParaRPr>
          </a:p>
        </p:txBody>
      </p:sp>
      <p:sp>
        <p:nvSpPr>
          <p:cNvPr id="119" name="Google Shape;119;g2ec392b2bf5_0_78"/>
          <p:cNvSpPr txBox="1"/>
          <p:nvPr/>
        </p:nvSpPr>
        <p:spPr>
          <a:xfrm>
            <a:off x="1654839" y="3608940"/>
            <a:ext cx="5808403" cy="239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lnSpc>
                <a:spcPct val="113000"/>
              </a:lnSpc>
              <a:spcAft>
                <a:spcPts val="998"/>
              </a:spcAft>
              <a:buClr>
                <a:schemeClr val="dk2"/>
              </a:buClr>
              <a:buSzPts val="1500"/>
            </a:pPr>
            <a:r>
              <a:rPr lang="en-US" sz="1633" b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initiatives and success measures</a:t>
            </a:r>
            <a:endParaRPr sz="1270" b="1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Google Shape;120;g2ec392b2bf5_0_78"/>
          <p:cNvSpPr txBox="1"/>
          <p:nvPr/>
        </p:nvSpPr>
        <p:spPr>
          <a:xfrm>
            <a:off x="6111551" y="1438666"/>
            <a:ext cx="4856611" cy="239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ctr">
              <a:lnSpc>
                <a:spcPct val="113000"/>
              </a:lnSpc>
              <a:spcAft>
                <a:spcPts val="998"/>
              </a:spcAft>
              <a:buClr>
                <a:schemeClr val="dk2"/>
              </a:buClr>
              <a:buSzPts val="1500"/>
            </a:pPr>
            <a:r>
              <a:rPr lang="en-US" sz="1633" b="1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Strategic focus areas</a:t>
            </a:r>
            <a:endParaRPr sz="1270" b="1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Google Shape;121;g2ec392b2bf5_0_78"/>
          <p:cNvSpPr txBox="1"/>
          <p:nvPr/>
        </p:nvSpPr>
        <p:spPr>
          <a:xfrm>
            <a:off x="6434888" y="1779610"/>
            <a:ext cx="4489504" cy="1451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SzPts val="1100"/>
            </a:pPr>
            <a:r>
              <a:rPr lang="en-US" sz="998" i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achieve our overarching strategy, what will we collectively focus on (3-5 things)?</a:t>
            </a:r>
            <a:endParaRPr sz="998" i="1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ts val="1100"/>
            </a:pPr>
            <a:endParaRPr sz="998" i="1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ts val="1100"/>
            </a:pPr>
            <a:r>
              <a:rPr lang="en-US" sz="998" i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endParaRPr sz="998" i="1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ts val="1100"/>
            </a:pPr>
            <a:r>
              <a:rPr lang="en-US" sz="998" i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endParaRPr sz="998" i="1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ts val="1100"/>
            </a:pPr>
            <a:r>
              <a:rPr lang="en-US" sz="998" i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endParaRPr sz="998" i="1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ts val="1100"/>
            </a:pPr>
            <a:r>
              <a:rPr lang="en-US" sz="998" i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  <a:endParaRPr sz="998" i="1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ts val="1100"/>
            </a:pPr>
            <a:r>
              <a:rPr lang="en-US" sz="998" i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</a:t>
            </a:r>
            <a:endParaRPr sz="998" i="1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Google Shape;122;g2ec392b2bf5_0_78"/>
          <p:cNvSpPr/>
          <p:nvPr/>
        </p:nvSpPr>
        <p:spPr>
          <a:xfrm>
            <a:off x="8124667" y="3492255"/>
            <a:ext cx="3045184" cy="3129914"/>
          </a:xfrm>
          <a:prstGeom prst="roundRect">
            <a:avLst>
              <a:gd name="adj" fmla="val 2706"/>
            </a:avLst>
          </a:prstGeom>
          <a:solidFill>
            <a:srgbClr val="F2F2F2"/>
          </a:solidFill>
          <a:ln>
            <a:noFill/>
          </a:ln>
        </p:spPr>
        <p:txBody>
          <a:bodyPr spcFirstLastPara="1" wrap="square" lIns="106503" tIns="106503" rIns="106503" bIns="106503" anchor="t" anchorCtr="0">
            <a:noAutofit/>
          </a:bodyPr>
          <a:lstStyle/>
          <a:p>
            <a:pPr>
              <a:lnSpc>
                <a:spcPct val="114000"/>
              </a:lnSpc>
              <a:buSzPts val="1300"/>
            </a:pPr>
            <a:endParaRPr sz="1179" dirty="0">
              <a:solidFill>
                <a:srgbClr val="30206B"/>
              </a:solidFill>
              <a:latin typeface="Arial" panose="020B0604020202020204" pitchFamily="34" charset="0"/>
              <a:ea typeface="IBM Plex Sans"/>
              <a:cs typeface="Arial" panose="020B0604020202020204" pitchFamily="34" charset="0"/>
              <a:sym typeface="IBM Plex Sans"/>
            </a:endParaRPr>
          </a:p>
        </p:txBody>
      </p:sp>
      <p:graphicFrame>
        <p:nvGraphicFramePr>
          <p:cNvPr id="123" name="Google Shape;123;g2ec392b2bf5_0_78"/>
          <p:cNvGraphicFramePr/>
          <p:nvPr/>
        </p:nvGraphicFramePr>
        <p:xfrm>
          <a:off x="1066802" y="4056466"/>
          <a:ext cx="6791803" cy="2507742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3907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011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5282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000" i="1" u="none" strike="noStrike" cap="none" dirty="0">
                          <a:solidFill>
                            <a:srgbClr val="30206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will we be delivering in line with our strategic focus areas?</a:t>
                      </a:r>
                      <a:endParaRPr sz="1200" i="1" u="none" strike="noStrike" cap="none" dirty="0">
                        <a:solidFill>
                          <a:srgbClr val="30206B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939" marR="82939" marT="82939" marB="82939">
                    <a:lnL w="9525" cap="flat" cmpd="sng">
                      <a:solidFill>
                        <a:srgbClr val="D8D8D8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000" i="1" u="none" strike="noStrike" cap="none" dirty="0">
                          <a:solidFill>
                            <a:srgbClr val="30206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 will we know that we have been successful?</a:t>
                      </a:r>
                      <a:endParaRPr sz="1200" i="1" u="none" strike="noStrike" cap="none" dirty="0">
                        <a:solidFill>
                          <a:srgbClr val="30206B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939" marR="82939" marT="82939" marB="82939">
                    <a:lnL w="9525" cap="flat" cmpd="sng">
                      <a:solidFill>
                        <a:srgbClr val="D8D8D8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492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300" u="none" strike="noStrike" cap="none" dirty="0">
                        <a:solidFill>
                          <a:srgbClr val="30206B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939" marR="82939" marT="82939" marB="82939">
                    <a:lnL w="9525" cap="flat" cmpd="sng">
                      <a:solidFill>
                        <a:srgbClr val="D8D8D8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300" u="none" strike="noStrike" cap="none">
                        <a:solidFill>
                          <a:srgbClr val="30206B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939" marR="82939" marT="82939" marB="82939">
                    <a:lnL w="9525" cap="flat" cmpd="sng">
                      <a:solidFill>
                        <a:srgbClr val="D8D8D8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8492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300" u="none" strike="noStrike" cap="none">
                        <a:solidFill>
                          <a:srgbClr val="30206B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939" marR="82939" marT="82939" marB="82939">
                    <a:lnL w="9525" cap="flat" cmpd="sng">
                      <a:solidFill>
                        <a:srgbClr val="D8D8D8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300" u="none" strike="noStrike" cap="none">
                        <a:solidFill>
                          <a:srgbClr val="30206B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939" marR="82939" marT="82939" marB="82939">
                    <a:lnL w="9525" cap="flat" cmpd="sng">
                      <a:solidFill>
                        <a:srgbClr val="D8D8D8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8492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300" u="none" strike="noStrike" cap="none">
                        <a:solidFill>
                          <a:srgbClr val="30206B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939" marR="82939" marT="82939" marB="82939">
                    <a:lnL w="9525" cap="flat" cmpd="sng">
                      <a:solidFill>
                        <a:srgbClr val="D8D8D8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300" u="none" strike="noStrike" cap="none">
                        <a:solidFill>
                          <a:srgbClr val="30206B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939" marR="82939" marT="82939" marB="82939">
                    <a:lnL w="9525" cap="flat" cmpd="sng">
                      <a:solidFill>
                        <a:srgbClr val="D8D8D8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8492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300" u="none" strike="noStrike" cap="none">
                        <a:solidFill>
                          <a:srgbClr val="30206B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939" marR="82939" marT="82939" marB="82939">
                    <a:lnL w="9525" cap="flat" cmpd="sng">
                      <a:solidFill>
                        <a:srgbClr val="D8D8D8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300" u="none" strike="noStrike" cap="none" dirty="0">
                        <a:solidFill>
                          <a:srgbClr val="30206B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939" marR="82939" marT="82939" marB="82939">
                    <a:lnL w="9525" cap="flat" cmpd="sng">
                      <a:solidFill>
                        <a:srgbClr val="D8D8D8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492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300" u="none" strike="noStrike" cap="none">
                        <a:solidFill>
                          <a:srgbClr val="30206B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939" marR="82939" marT="82939" marB="82939">
                    <a:lnL w="9525" cap="flat" cmpd="sng">
                      <a:solidFill>
                        <a:srgbClr val="D8D8D8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300" u="none" strike="noStrike" cap="none" dirty="0">
                        <a:solidFill>
                          <a:srgbClr val="30206B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939" marR="82939" marT="82939" marB="82939">
                    <a:lnL w="9525" cap="flat" cmpd="sng">
                      <a:solidFill>
                        <a:srgbClr val="D8D8D8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4" name="Google Shape;124;g2ec392b2bf5_0_78"/>
          <p:cNvSpPr txBox="1"/>
          <p:nvPr/>
        </p:nvSpPr>
        <p:spPr>
          <a:xfrm>
            <a:off x="8130576" y="3608940"/>
            <a:ext cx="2990562" cy="239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ctr">
              <a:lnSpc>
                <a:spcPct val="113000"/>
              </a:lnSpc>
              <a:spcAft>
                <a:spcPts val="998"/>
              </a:spcAft>
              <a:buClr>
                <a:schemeClr val="dk2"/>
              </a:buClr>
              <a:buSzPts val="1500"/>
            </a:pPr>
            <a:r>
              <a:rPr lang="en-US" sz="1633" b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values and beliefs</a:t>
            </a:r>
            <a:endParaRPr sz="1270" b="1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Google Shape;125;g2ec392b2bf5_0_78"/>
          <p:cNvSpPr txBox="1"/>
          <p:nvPr/>
        </p:nvSpPr>
        <p:spPr>
          <a:xfrm>
            <a:off x="8372625" y="4024296"/>
            <a:ext cx="2544419" cy="628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39" tIns="82939" rIns="82939" bIns="82939" anchor="t" anchorCtr="0">
            <a:spAutoFit/>
          </a:bodyPr>
          <a:lstStyle/>
          <a:p>
            <a:pPr>
              <a:buSzPts val="1100"/>
            </a:pPr>
            <a:r>
              <a:rPr lang="en-US" sz="998" i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do we fundamentally believe about our people, what experiences are we crafting and how do they contribute?</a:t>
            </a:r>
            <a:endParaRPr sz="998" i="1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Google Shape;70;p12">
            <a:extLst>
              <a:ext uri="{FF2B5EF4-FFF2-40B4-BE49-F238E27FC236}">
                <a16:creationId xmlns:a16="http://schemas.microsoft.com/office/drawing/2014/main" id="{278ADCAD-603B-8239-14CD-2493E93BAD7E}"/>
              </a:ext>
            </a:extLst>
          </p:cNvPr>
          <p:cNvSpPr txBox="1">
            <a:spLocks/>
          </p:cNvSpPr>
          <p:nvPr/>
        </p:nvSpPr>
        <p:spPr>
          <a:xfrm>
            <a:off x="490575" y="476250"/>
            <a:ext cx="11222100" cy="6039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0" rIns="0" bIns="0" rtlCol="0" anchor="t" anchorCtr="0">
            <a:noAutofit/>
          </a:bodyPr>
          <a:lstStyle>
            <a:lvl1pPr lvl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IBM Plex Sans"/>
              <a:buNone/>
              <a:defRPr sz="2722" b="0" i="0" kern="12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IBM Plex Sans Ligh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pPr>
              <a:buSzPts val="3900"/>
            </a:pPr>
            <a:r>
              <a:rPr lang="en-US" sz="4000" b="1" dirty="0">
                <a:solidFill>
                  <a:srgbClr val="30206B"/>
                </a:solidFill>
              </a:rPr>
              <a:t>HR Strategy on a Page</a:t>
            </a:r>
          </a:p>
        </p:txBody>
      </p:sp>
      <p:pic>
        <p:nvPicPr>
          <p:cNvPr id="7" name="Google Shape;71;p12">
            <a:extLst>
              <a:ext uri="{FF2B5EF4-FFF2-40B4-BE49-F238E27FC236}">
                <a16:creationId xmlns:a16="http://schemas.microsoft.com/office/drawing/2014/main" id="{B350FB2F-F494-5382-E7D4-E8931364E10F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080000" cy="108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7843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0206B"/>
        </a:solidFill>
        <a:effectLst/>
      </p:bgPr>
    </p:bg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9"/>
          <p:cNvSpPr txBox="1">
            <a:spLocks noGrp="1"/>
          </p:cNvSpPr>
          <p:nvPr>
            <p:ph type="title"/>
          </p:nvPr>
        </p:nvSpPr>
        <p:spPr>
          <a:xfrm>
            <a:off x="484950" y="2681300"/>
            <a:ext cx="11222100" cy="12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600"/>
              <a:buFont typeface="IBM Plex Sans Light"/>
              <a:buNone/>
            </a:pPr>
            <a:r>
              <a:rPr lang="en" b="1" dirty="0">
                <a:solidFill>
                  <a:schemeClr val="bg1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[PRESENTATION NAME] </a:t>
            </a:r>
            <a:endParaRPr b="1" dirty="0">
              <a:solidFill>
                <a:schemeClr val="bg1"/>
              </a:solidFill>
              <a:latin typeface="Arial" panose="020B0604020202020204" pitchFamily="34" charset="0"/>
              <a:ea typeface="IBM Plex Sans"/>
              <a:cs typeface="Arial" panose="020B0604020202020204" pitchFamily="34" charset="0"/>
              <a:sym typeface="IBM Plex Sans"/>
            </a:endParaRPr>
          </a:p>
        </p:txBody>
      </p:sp>
      <p:sp>
        <p:nvSpPr>
          <p:cNvPr id="33" name="Google Shape;33;p9"/>
          <p:cNvSpPr txBox="1">
            <a:spLocks noGrp="1"/>
          </p:cNvSpPr>
          <p:nvPr>
            <p:ph type="title"/>
          </p:nvPr>
        </p:nvSpPr>
        <p:spPr>
          <a:xfrm>
            <a:off x="484950" y="1478450"/>
            <a:ext cx="11222100" cy="93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600"/>
              <a:buFont typeface="IBM Plex Sans Light"/>
              <a:buNone/>
            </a:pPr>
            <a:r>
              <a:rPr lang="en" sz="5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[Organization’s name]</a:t>
            </a:r>
            <a:endParaRPr sz="55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Google Shape;34;p9"/>
          <p:cNvSpPr txBox="1">
            <a:spLocks noGrp="1"/>
          </p:cNvSpPr>
          <p:nvPr>
            <p:ph type="title"/>
          </p:nvPr>
        </p:nvSpPr>
        <p:spPr>
          <a:xfrm>
            <a:off x="592900" y="3805813"/>
            <a:ext cx="11222100" cy="93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600"/>
              <a:buFont typeface="IBM Plex Sans Light"/>
              <a:buNone/>
            </a:pPr>
            <a:r>
              <a:rPr lang="en" sz="3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[Date]</a:t>
            </a:r>
            <a:r>
              <a:rPr lang="en" sz="5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55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Google Shape;35;p9"/>
          <p:cNvSpPr txBox="1">
            <a:spLocks noGrp="1"/>
          </p:cNvSpPr>
          <p:nvPr>
            <p:ph type="title"/>
          </p:nvPr>
        </p:nvSpPr>
        <p:spPr>
          <a:xfrm>
            <a:off x="287425" y="5637100"/>
            <a:ext cx="2370000" cy="93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600"/>
              <a:buFont typeface="IBM Plex Sans Light"/>
              <a:buNone/>
            </a:pPr>
            <a:r>
              <a:rPr lang="en" sz="3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[Logo]</a:t>
            </a:r>
            <a:r>
              <a:rPr lang="en" sz="5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55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316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1"/>
          <p:cNvSpPr/>
          <p:nvPr/>
        </p:nvSpPr>
        <p:spPr>
          <a:xfrm>
            <a:off x="0" y="17585"/>
            <a:ext cx="12192000" cy="6858000"/>
          </a:xfrm>
          <a:prstGeom prst="rect">
            <a:avLst/>
          </a:prstGeom>
          <a:solidFill>
            <a:srgbClr val="30206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1"/>
          <p:cNvSpPr/>
          <p:nvPr/>
        </p:nvSpPr>
        <p:spPr>
          <a:xfrm>
            <a:off x="1450975" y="1142206"/>
            <a:ext cx="4573500" cy="4573500"/>
          </a:xfrm>
          <a:prstGeom prst="ellipse">
            <a:avLst/>
          </a:prstGeom>
          <a:noFill/>
          <a:ln w="1905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4305823" y="2538936"/>
            <a:ext cx="6336900" cy="18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600"/>
              <a:buFont typeface="IBM Plex Sans"/>
              <a:buNone/>
            </a:pPr>
            <a:r>
              <a:rPr lang="en" sz="7600" b="1" dirty="0">
                <a:solidFill>
                  <a:schemeClr val="lt1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EXECUTIVE SUMMARY</a:t>
            </a:r>
            <a:endParaRPr sz="7600" b="1" dirty="0">
              <a:solidFill>
                <a:schemeClr val="lt1"/>
              </a:solidFill>
              <a:latin typeface="Arial" panose="020B0604020202020204" pitchFamily="34" charset="0"/>
              <a:ea typeface="IBM Plex Sans"/>
              <a:cs typeface="Arial" panose="020B0604020202020204" pitchFamily="34" charset="0"/>
              <a:sym typeface="IBM Plex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2"/>
          <p:cNvSpPr txBox="1">
            <a:spLocks noGrp="1"/>
          </p:cNvSpPr>
          <p:nvPr>
            <p:ph type="title"/>
          </p:nvPr>
        </p:nvSpPr>
        <p:spPr>
          <a:xfrm>
            <a:off x="490575" y="476250"/>
            <a:ext cx="11222100" cy="60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IBM Plex Sans"/>
              <a:buNone/>
            </a:pPr>
            <a:r>
              <a:rPr lang="en" sz="4000" b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Summary</a:t>
            </a:r>
            <a:endParaRPr sz="4000" b="1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1" name="Google Shape;71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080000" cy="10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>
            <a:off x="530350" y="1080000"/>
            <a:ext cx="10825500" cy="5301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101600" indent="0">
              <a:buNone/>
            </a:pPr>
            <a:r>
              <a:rPr lang="en-US" sz="2400" b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HR as a Strategic Partner: Driving Scalable Growth</a:t>
            </a:r>
          </a:p>
          <a:p>
            <a:pPr marL="101600" indent="0">
              <a:buNone/>
            </a:pPr>
            <a:r>
              <a:rPr lang="en-US" sz="20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HR strategy is designed to support </a:t>
            </a:r>
            <a:r>
              <a:rPr lang="en-US" sz="2000" dirty="0" err="1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InnovaTech’s</a:t>
            </a:r>
            <a:r>
              <a:rPr lang="en-US" sz="20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three-year plan for global market expansion and digital product innovation.</a:t>
            </a:r>
          </a:p>
          <a:p>
            <a:pPr marL="101600" indent="0">
              <a:buNone/>
            </a:pPr>
            <a:r>
              <a:rPr lang="en" sz="2400" b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Business We Serve</a:t>
            </a:r>
            <a:endParaRPr lang="en-US" sz="2400" b="1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1600" indent="0">
              <a:buNone/>
            </a:pPr>
            <a:r>
              <a:rPr lang="en-US" sz="20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business is scaling into new international markets and launching an AI-powered platform, requiring a workforce equipped for rapid innovation and cross-border collaboration.</a:t>
            </a:r>
          </a:p>
          <a:p>
            <a:pPr marL="101600" indent="0">
              <a:buNone/>
            </a:pPr>
            <a:r>
              <a:rPr lang="en-US" sz="2000" b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strategy addresses:</a:t>
            </a:r>
          </a:p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en-US" sz="20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CEO’s call to support </a:t>
            </a:r>
            <a:r>
              <a:rPr lang="en-US" sz="2000" b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15% year-over-year growth</a:t>
            </a:r>
          </a:p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en-US" sz="20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Upskilling </a:t>
            </a:r>
            <a:r>
              <a:rPr lang="en-US" sz="2000" b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30% of the workforce</a:t>
            </a:r>
            <a:r>
              <a:rPr lang="en-US" sz="20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data and AI</a:t>
            </a:r>
          </a:p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en-US" sz="20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Reducing </a:t>
            </a:r>
            <a:r>
              <a:rPr lang="en-US" sz="2000" b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voluntary attrition</a:t>
            </a:r>
            <a:r>
              <a:rPr lang="en-US" sz="20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currently at </a:t>
            </a:r>
            <a:r>
              <a:rPr lang="en-US" sz="2000" b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14.2%</a:t>
            </a:r>
            <a:endParaRPr lang="en-US" sz="200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l" rtl="0">
              <a:lnSpc>
                <a:spcPct val="114000"/>
              </a:lnSpc>
              <a:spcBef>
                <a:spcPts val="2200"/>
              </a:spcBef>
              <a:spcAft>
                <a:spcPts val="0"/>
              </a:spcAft>
              <a:buNone/>
            </a:pPr>
            <a:endParaRPr sz="360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10636000" y="6142675"/>
            <a:ext cx="1408800" cy="3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600"/>
              <a:buFont typeface="IBM Plex Sans Light"/>
              <a:buNone/>
            </a:pPr>
            <a:r>
              <a:rPr lang="en" sz="1600" i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[Insert logo]</a:t>
            </a:r>
            <a:r>
              <a:rPr lang="en" sz="41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410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0206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1"/>
          <p:cNvSpPr/>
          <p:nvPr/>
        </p:nvSpPr>
        <p:spPr>
          <a:xfrm>
            <a:off x="1450975" y="1142206"/>
            <a:ext cx="4573500" cy="4573500"/>
          </a:xfrm>
          <a:prstGeom prst="ellipse">
            <a:avLst/>
          </a:prstGeom>
          <a:noFill/>
          <a:ln w="1905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4307000" y="2054027"/>
            <a:ext cx="6336900" cy="18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600"/>
              <a:buFont typeface="IBM Plex Sans"/>
              <a:buNone/>
            </a:pPr>
            <a:r>
              <a:rPr lang="en" sz="7600" b="1" dirty="0">
                <a:solidFill>
                  <a:schemeClr val="lt1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HR VISION</a:t>
            </a:r>
            <a:br>
              <a:rPr lang="en" sz="7600" b="1" dirty="0">
                <a:solidFill>
                  <a:schemeClr val="lt1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</a:br>
            <a:r>
              <a:rPr lang="en" sz="7600" b="1" dirty="0">
                <a:solidFill>
                  <a:schemeClr val="lt1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&amp; GUIDING PRINCIPLES</a:t>
            </a:r>
            <a:endParaRPr sz="7600" b="1" dirty="0">
              <a:solidFill>
                <a:schemeClr val="lt1"/>
              </a:solidFill>
              <a:latin typeface="Arial" panose="020B0604020202020204" pitchFamily="34" charset="0"/>
              <a:ea typeface="IBM Plex Sans"/>
              <a:cs typeface="Arial" panose="020B0604020202020204" pitchFamily="34" charset="0"/>
              <a:sym typeface="IBM Plex Sans"/>
            </a:endParaRPr>
          </a:p>
        </p:txBody>
      </p:sp>
    </p:spTree>
    <p:extLst>
      <p:ext uri="{BB962C8B-B14F-4D97-AF65-F5344CB8AC3E}">
        <p14:creationId xmlns:p14="http://schemas.microsoft.com/office/powerpoint/2010/main" val="3948756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7"/>
          <p:cNvSpPr txBox="1">
            <a:spLocks noGrp="1"/>
          </p:cNvSpPr>
          <p:nvPr>
            <p:ph type="title"/>
          </p:nvPr>
        </p:nvSpPr>
        <p:spPr>
          <a:xfrm>
            <a:off x="490575" y="476250"/>
            <a:ext cx="11222100" cy="60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IBM Plex Sans"/>
              <a:buNone/>
            </a:pPr>
            <a:r>
              <a:rPr lang="en" sz="4000" b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HR Vision &amp; Guiding Principles</a:t>
            </a:r>
            <a:endParaRPr sz="400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6" name="Google Shape;156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080000" cy="108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61" name="Google Shape;161;p17"/>
          <p:cNvCxnSpPr/>
          <p:nvPr/>
        </p:nvCxnSpPr>
        <p:spPr>
          <a:xfrm>
            <a:off x="5478743" y="1556250"/>
            <a:ext cx="0" cy="4605000"/>
          </a:xfrm>
          <a:prstGeom prst="straightConnector1">
            <a:avLst/>
          </a:prstGeom>
          <a:noFill/>
          <a:ln w="9525" cap="flat" cmpd="sng">
            <a:solidFill>
              <a:srgbClr val="31216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65" name="Google Shape;165;p17"/>
          <p:cNvSpPr txBox="1">
            <a:spLocks noGrp="1"/>
          </p:cNvSpPr>
          <p:nvPr>
            <p:ph type="title"/>
          </p:nvPr>
        </p:nvSpPr>
        <p:spPr>
          <a:xfrm>
            <a:off x="10636000" y="6142675"/>
            <a:ext cx="1408800" cy="3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600"/>
              <a:buFont typeface="IBM Plex Sans Light"/>
              <a:buNone/>
            </a:pPr>
            <a:r>
              <a:rPr lang="en" sz="1600" i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[Insert logo]</a:t>
            </a:r>
            <a:r>
              <a:rPr lang="en" sz="41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410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1F30C5D-FAD3-8221-548D-8FAB26446F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23713" y="1583557"/>
            <a:ext cx="5545200" cy="3960900"/>
          </a:xfrm>
        </p:spPr>
        <p:txBody>
          <a:bodyPr/>
          <a:lstStyle/>
          <a:p>
            <a:pPr marL="101600" indent="0">
              <a:buNone/>
            </a:pPr>
            <a:r>
              <a:rPr lang="en-US" sz="2400" b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Guiding Principles</a:t>
            </a:r>
          </a:p>
          <a:p>
            <a:r>
              <a:rPr lang="en-US" sz="20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Employee-centricity in all design</a:t>
            </a:r>
          </a:p>
          <a:p>
            <a:r>
              <a:rPr lang="en-US" sz="20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Data-driven workforce decisions</a:t>
            </a:r>
          </a:p>
          <a:p>
            <a:r>
              <a:rPr lang="en-US" sz="20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Continuous learning and skill evolution</a:t>
            </a:r>
          </a:p>
          <a:p>
            <a:r>
              <a:rPr lang="en-US" sz="20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Inclusive and equitable employee experiences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1B14F558-5262-81D1-C355-1799A79F554A}"/>
              </a:ext>
            </a:extLst>
          </p:cNvPr>
          <p:cNvSpPr/>
          <p:nvPr/>
        </p:nvSpPr>
        <p:spPr>
          <a:xfrm>
            <a:off x="914405" y="1583557"/>
            <a:ext cx="3865411" cy="2837619"/>
          </a:xfrm>
          <a:prstGeom prst="roundRect">
            <a:avLst/>
          </a:prstGeom>
          <a:solidFill>
            <a:srgbClr val="30206B"/>
          </a:solidFill>
          <a:ln w="38100">
            <a:solidFill>
              <a:srgbClr val="FFC1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Google Shape;155;p17"/>
          <p:cNvSpPr txBox="1">
            <a:spLocks noGrp="1"/>
          </p:cNvSpPr>
          <p:nvPr>
            <p:ph type="body" idx="1"/>
          </p:nvPr>
        </p:nvSpPr>
        <p:spPr>
          <a:xfrm>
            <a:off x="1364698" y="1556250"/>
            <a:ext cx="3025791" cy="25011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14000"/>
              </a:lnSpc>
              <a:spcBef>
                <a:spcPts val="220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HR Purpose Statement</a:t>
            </a:r>
          </a:p>
          <a:p>
            <a:pPr marL="0" lvl="0" indent="0" algn="ctr" rtl="0">
              <a:lnSpc>
                <a:spcPct val="114000"/>
              </a:lnSpc>
              <a:spcBef>
                <a:spcPts val="220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Empowering talent to innovate, grow, and thrive at scale.</a:t>
            </a:r>
            <a:endParaRPr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0206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1"/>
          <p:cNvSpPr/>
          <p:nvPr/>
        </p:nvSpPr>
        <p:spPr>
          <a:xfrm>
            <a:off x="1450975" y="1142206"/>
            <a:ext cx="4573500" cy="4573500"/>
          </a:xfrm>
          <a:prstGeom prst="ellipse">
            <a:avLst/>
          </a:prstGeom>
          <a:noFill/>
          <a:ln w="1905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4307000" y="2510956"/>
            <a:ext cx="6336900" cy="18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600"/>
              <a:buFont typeface="IBM Plex Sans"/>
              <a:buNone/>
            </a:pPr>
            <a:r>
              <a:rPr lang="en" sz="7600" b="1" dirty="0">
                <a:solidFill>
                  <a:schemeClr val="lt1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PILLARS</a:t>
            </a:r>
            <a:br>
              <a:rPr lang="en" sz="7600" b="1" dirty="0">
                <a:solidFill>
                  <a:schemeClr val="lt1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</a:br>
            <a:r>
              <a:rPr lang="en" sz="7600" b="1" dirty="0">
                <a:solidFill>
                  <a:schemeClr val="lt1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OF SUCCESS</a:t>
            </a:r>
            <a:endParaRPr sz="7600" b="1" dirty="0">
              <a:solidFill>
                <a:schemeClr val="lt1"/>
              </a:solidFill>
              <a:latin typeface="Arial" panose="020B0604020202020204" pitchFamily="34" charset="0"/>
              <a:ea typeface="IBM Plex Sans"/>
              <a:cs typeface="Arial" panose="020B0604020202020204" pitchFamily="34" charset="0"/>
              <a:sym typeface="IBM Plex Sans"/>
            </a:endParaRPr>
          </a:p>
        </p:txBody>
      </p:sp>
    </p:spTree>
    <p:extLst>
      <p:ext uri="{BB962C8B-B14F-4D97-AF65-F5344CB8AC3E}">
        <p14:creationId xmlns:p14="http://schemas.microsoft.com/office/powerpoint/2010/main" val="3102497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" name="Google Shape;358;p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080000" cy="10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59" name="Google Shape;359;p31"/>
          <p:cNvSpPr txBox="1">
            <a:spLocks noGrp="1"/>
          </p:cNvSpPr>
          <p:nvPr>
            <p:ph type="title"/>
          </p:nvPr>
        </p:nvSpPr>
        <p:spPr>
          <a:xfrm>
            <a:off x="490575" y="476250"/>
            <a:ext cx="11222100" cy="60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IBM Plex Sans"/>
              <a:buNone/>
            </a:pPr>
            <a:r>
              <a:rPr lang="en-US" sz="4000" b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Pillars of Success: Our Strategic Focus Areas</a:t>
            </a:r>
          </a:p>
        </p:txBody>
      </p:sp>
      <p:sp>
        <p:nvSpPr>
          <p:cNvPr id="360" name="Google Shape;360;p31"/>
          <p:cNvSpPr/>
          <p:nvPr/>
        </p:nvSpPr>
        <p:spPr>
          <a:xfrm>
            <a:off x="782125" y="1422400"/>
            <a:ext cx="2895000" cy="4491050"/>
          </a:xfrm>
          <a:prstGeom prst="roundRect">
            <a:avLst>
              <a:gd name="adj" fmla="val 4934"/>
            </a:avLst>
          </a:prstGeom>
          <a:solidFill>
            <a:srgbClr val="30216A"/>
          </a:solidFill>
          <a:ln w="38100" cap="flat" cmpd="sng">
            <a:solidFill>
              <a:srgbClr val="30216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>
                <a:solidFill>
                  <a:schemeClr val="lt1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Talent Acquisition &amp; Development</a:t>
            </a:r>
            <a:endParaRPr lang="en-US" sz="2200" b="1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1" name="Google Shape;361;p31"/>
          <p:cNvSpPr/>
          <p:nvPr/>
        </p:nvSpPr>
        <p:spPr>
          <a:xfrm>
            <a:off x="869503" y="2464638"/>
            <a:ext cx="2720100" cy="3345600"/>
          </a:xfrm>
          <a:prstGeom prst="roundRect">
            <a:avLst>
              <a:gd name="adj" fmla="val 3982"/>
            </a:avLst>
          </a:prstGeom>
          <a:solidFill>
            <a:srgbClr val="FFEBBF"/>
          </a:solidFill>
          <a:ln w="1905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0000" tIns="180000" rIns="180000" bIns="180000" anchor="t" anchorCtr="0">
            <a:noAutofit/>
          </a:bodyPr>
          <a:lstStyle/>
          <a:p>
            <a:pPr marR="0" lvl="0" algn="l" rtl="0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>
                <a:srgbClr val="30216A"/>
              </a:buClr>
              <a:buSzPts val="1100"/>
            </a:pPr>
            <a:r>
              <a:rPr lang="en-US" b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Outcome:</a:t>
            </a:r>
            <a:r>
              <a:rPr lang="en-US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Equip the workforce with future-ready skills</a:t>
            </a:r>
            <a:br>
              <a:rPr lang="en-US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it matters:</a:t>
            </a:r>
            <a:r>
              <a:rPr lang="en-US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40% of current roles will evolve within 2 years</a:t>
            </a:r>
            <a:endParaRPr dirty="0">
              <a:solidFill>
                <a:srgbClr val="30206B"/>
              </a:solidFill>
              <a:latin typeface="Arial" panose="020B0604020202020204" pitchFamily="34" charset="0"/>
              <a:ea typeface="IBM Plex Sans"/>
              <a:cs typeface="Arial" panose="020B0604020202020204" pitchFamily="34" charset="0"/>
              <a:sym typeface="IBM Plex Sans"/>
            </a:endParaRPr>
          </a:p>
        </p:txBody>
      </p:sp>
      <p:sp>
        <p:nvSpPr>
          <p:cNvPr id="362" name="Google Shape;362;p31"/>
          <p:cNvSpPr/>
          <p:nvPr/>
        </p:nvSpPr>
        <p:spPr>
          <a:xfrm>
            <a:off x="8271050" y="1412587"/>
            <a:ext cx="2895000" cy="4500863"/>
          </a:xfrm>
          <a:prstGeom prst="roundRect">
            <a:avLst>
              <a:gd name="adj" fmla="val 4934"/>
            </a:avLst>
          </a:prstGeom>
          <a:solidFill>
            <a:srgbClr val="30216A"/>
          </a:solidFill>
          <a:ln w="38100" cap="flat" cmpd="sng">
            <a:solidFill>
              <a:srgbClr val="30216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 dirty="0">
                <a:solidFill>
                  <a:schemeClr val="lt1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[Insert focus 3]</a:t>
            </a:r>
            <a:endParaRPr sz="2200" b="1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3" name="Google Shape;363;p31"/>
          <p:cNvSpPr/>
          <p:nvPr/>
        </p:nvSpPr>
        <p:spPr>
          <a:xfrm>
            <a:off x="8358428" y="2464638"/>
            <a:ext cx="2720100" cy="3345600"/>
          </a:xfrm>
          <a:prstGeom prst="roundRect">
            <a:avLst>
              <a:gd name="adj" fmla="val 3982"/>
            </a:avLst>
          </a:prstGeom>
          <a:solidFill>
            <a:srgbClr val="FFEBBF"/>
          </a:solidFill>
          <a:ln w="1905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0000" tIns="180000" rIns="180000" bIns="180000" anchor="t" anchorCtr="0">
            <a:noAutofit/>
          </a:bodyPr>
          <a:lstStyle/>
          <a:p>
            <a:pPr marR="0" lvl="0" algn="l" rtl="0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>
                <a:srgbClr val="30216A"/>
              </a:buClr>
              <a:buSzPts val="1100"/>
            </a:pPr>
            <a:r>
              <a:rPr lang="en-US" b="1" dirty="0">
                <a:solidFill>
                  <a:srgbClr val="31216B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Outcome: </a:t>
            </a:r>
            <a:r>
              <a:rPr lang="en-US" dirty="0">
                <a:solidFill>
                  <a:srgbClr val="31216B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[Insert]</a:t>
            </a:r>
            <a:br>
              <a:rPr lang="en-US" dirty="0">
                <a:solidFill>
                  <a:srgbClr val="31216B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</a:br>
            <a:br>
              <a:rPr lang="en-US" dirty="0">
                <a:solidFill>
                  <a:srgbClr val="31216B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</a:br>
            <a:r>
              <a:rPr lang="en-US" b="1" dirty="0">
                <a:solidFill>
                  <a:srgbClr val="31216B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Why it matters: </a:t>
            </a:r>
            <a:r>
              <a:rPr lang="en-US" dirty="0">
                <a:solidFill>
                  <a:srgbClr val="31216B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[Insert]</a:t>
            </a:r>
          </a:p>
        </p:txBody>
      </p:sp>
      <p:sp>
        <p:nvSpPr>
          <p:cNvPr id="364" name="Google Shape;364;p31"/>
          <p:cNvSpPr/>
          <p:nvPr/>
        </p:nvSpPr>
        <p:spPr>
          <a:xfrm>
            <a:off x="4570275" y="1422400"/>
            <a:ext cx="2895000" cy="4491050"/>
          </a:xfrm>
          <a:prstGeom prst="roundRect">
            <a:avLst>
              <a:gd name="adj" fmla="val 4934"/>
            </a:avLst>
          </a:prstGeom>
          <a:solidFill>
            <a:srgbClr val="30216A"/>
          </a:solidFill>
          <a:ln w="38100" cap="flat" cmpd="sng">
            <a:solidFill>
              <a:srgbClr val="30216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 dirty="0">
                <a:solidFill>
                  <a:schemeClr val="lt1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[Insert focus 2]</a:t>
            </a:r>
            <a:endParaRPr sz="2200" b="1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5" name="Google Shape;365;p31"/>
          <p:cNvSpPr/>
          <p:nvPr/>
        </p:nvSpPr>
        <p:spPr>
          <a:xfrm>
            <a:off x="4657653" y="2464638"/>
            <a:ext cx="2720100" cy="3345600"/>
          </a:xfrm>
          <a:prstGeom prst="roundRect">
            <a:avLst>
              <a:gd name="adj" fmla="val 3982"/>
            </a:avLst>
          </a:prstGeom>
          <a:solidFill>
            <a:srgbClr val="FFEBBF"/>
          </a:solidFill>
          <a:ln w="1905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0000" tIns="180000" rIns="180000" bIns="180000" anchor="t" anchorCtr="0">
            <a:noAutofit/>
          </a:bodyPr>
          <a:lstStyle/>
          <a:p>
            <a:pPr marR="0" lvl="0" algn="l" rtl="0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>
                <a:srgbClr val="30216A"/>
              </a:buClr>
              <a:buSzPts val="1100"/>
            </a:pPr>
            <a:r>
              <a:rPr lang="en-US" b="1" dirty="0">
                <a:solidFill>
                  <a:srgbClr val="31216B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Outcome: </a:t>
            </a:r>
            <a:r>
              <a:rPr lang="en-US" dirty="0">
                <a:solidFill>
                  <a:srgbClr val="31216B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[Insert]</a:t>
            </a:r>
            <a:br>
              <a:rPr lang="en-US" dirty="0">
                <a:solidFill>
                  <a:srgbClr val="31216B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</a:br>
            <a:br>
              <a:rPr lang="en-US" dirty="0">
                <a:solidFill>
                  <a:srgbClr val="31216B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</a:br>
            <a:r>
              <a:rPr lang="en-US" b="1" dirty="0">
                <a:solidFill>
                  <a:srgbClr val="31216B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Why it matters: </a:t>
            </a:r>
            <a:r>
              <a:rPr lang="en-US" dirty="0">
                <a:solidFill>
                  <a:srgbClr val="31216B"/>
                </a:solidFill>
                <a:latin typeface="Arial" panose="020B0604020202020204" pitchFamily="34" charset="0"/>
                <a:ea typeface="IBM Plex Sans"/>
                <a:cs typeface="Arial" panose="020B0604020202020204" pitchFamily="34" charset="0"/>
                <a:sym typeface="IBM Plex Sans"/>
              </a:rPr>
              <a:t>[Insert]</a:t>
            </a:r>
          </a:p>
        </p:txBody>
      </p:sp>
      <p:sp>
        <p:nvSpPr>
          <p:cNvPr id="366" name="Google Shape;366;p31"/>
          <p:cNvSpPr txBox="1">
            <a:spLocks noGrp="1"/>
          </p:cNvSpPr>
          <p:nvPr>
            <p:ph type="title"/>
          </p:nvPr>
        </p:nvSpPr>
        <p:spPr>
          <a:xfrm>
            <a:off x="10636000" y="6142675"/>
            <a:ext cx="1408800" cy="3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600"/>
              <a:buFont typeface="IBM Plex Sans Light"/>
              <a:buNone/>
            </a:pPr>
            <a:r>
              <a:rPr lang="en" sz="1600" i="1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[Insert logo]</a:t>
            </a:r>
            <a:r>
              <a:rPr lang="en" sz="4100" dirty="0">
                <a:solidFill>
                  <a:srgbClr val="3020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4100" dirty="0">
              <a:solidFill>
                <a:srgbClr val="3020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292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1029</Words>
  <Application>Microsoft Macintosh PowerPoint</Application>
  <PresentationFormat>Widescreen</PresentationFormat>
  <Paragraphs>180</Paragraphs>
  <Slides>28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Arial</vt:lpstr>
      <vt:lpstr>Calibri</vt:lpstr>
      <vt:lpstr>Calibri Light</vt:lpstr>
      <vt:lpstr>IBM Plex Sans</vt:lpstr>
      <vt:lpstr>IBM Plex Sans Light</vt:lpstr>
      <vt:lpstr>IBM Plex Sans Medium</vt:lpstr>
      <vt:lpstr>Symbol</vt:lpstr>
      <vt:lpstr>Office Theme</vt:lpstr>
      <vt:lpstr>PowerPoint Presentation</vt:lpstr>
      <vt:lpstr>PowerPoint Presentation</vt:lpstr>
      <vt:lpstr>[PRESENTATION NAME] </vt:lpstr>
      <vt:lpstr>EXECUTIVE SUMMARY</vt:lpstr>
      <vt:lpstr>Executive Summary</vt:lpstr>
      <vt:lpstr>HR VISION &amp; GUIDING PRINCIPLES</vt:lpstr>
      <vt:lpstr>HR Vision &amp; Guiding Principles</vt:lpstr>
      <vt:lpstr>PILLARS OF SUCCESS</vt:lpstr>
      <vt:lpstr>Pillars of Success: Our Strategic Focus Areas</vt:lpstr>
      <vt:lpstr>ROADMAP TO SUCCESS</vt:lpstr>
      <vt:lpstr>Roadmap to Success</vt:lpstr>
      <vt:lpstr>WORKFORCE INSIGHTS</vt:lpstr>
      <vt:lpstr>Workforce Insights: Data Driving Our Strategy</vt:lpstr>
      <vt:lpstr>PRIORITY INITIATIVES &amp; PROGRAMS</vt:lpstr>
      <vt:lpstr>Priority Initiatives &amp; Programs</vt:lpstr>
      <vt:lpstr>Priority Initiatives &amp; Programs</vt:lpstr>
      <vt:lpstr>CHANGE MANAGEMENT &amp; COMMUNICATION PLAN</vt:lpstr>
      <vt:lpstr>Change Management &amp; Communication Plan</vt:lpstr>
      <vt:lpstr>CAPABILITY &amp; CAPACITY PLANNING</vt:lpstr>
      <vt:lpstr>Capability &amp; Capacity Planning: What It Will Take</vt:lpstr>
      <vt:lpstr>RISK IDENTIFICATION &amp; MITIGATION</vt:lpstr>
      <vt:lpstr>Risk Identification &amp; Mitigation</vt:lpstr>
      <vt:lpstr>IMPACT MEASURES &amp; SUCCESS METRICS</vt:lpstr>
      <vt:lpstr>Impact Measures &amp; Success Metrics</vt:lpstr>
      <vt:lpstr>NEXT STEPS</vt:lpstr>
      <vt:lpstr>Next Steps</vt:lpstr>
      <vt:lpstr>[Insert logo]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25</cp:revision>
  <dcterms:created xsi:type="dcterms:W3CDTF">2025-06-09T07:48:13Z</dcterms:created>
  <dcterms:modified xsi:type="dcterms:W3CDTF">2025-07-08T11:51:54Z</dcterms:modified>
</cp:coreProperties>
</file>